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63" r:id="rId11"/>
    <p:sldId id="264" r:id="rId12"/>
    <p:sldId id="272" r:id="rId13"/>
    <p:sldId id="265" r:id="rId14"/>
    <p:sldId id="266" r:id="rId15"/>
    <p:sldId id="267" r:id="rId16"/>
    <p:sldId id="268" r:id="rId17"/>
    <p:sldId id="269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4A9AC9-4973-464B-8B6E-A37EC5CBCDB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374EF1-0E8F-4822-9F59-F142CE173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4A9AC9-4973-464B-8B6E-A37EC5CBCDB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374EF1-0E8F-4822-9F59-F142CE173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4A9AC9-4973-464B-8B6E-A37EC5CBCDB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374EF1-0E8F-4822-9F59-F142CE173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4A9AC9-4973-464B-8B6E-A37EC5CBCDB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374EF1-0E8F-4822-9F59-F142CE1738B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4A9AC9-4973-464B-8B6E-A37EC5CBCDB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374EF1-0E8F-4822-9F59-F142CE1738B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4A9AC9-4973-464B-8B6E-A37EC5CBCDB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374EF1-0E8F-4822-9F59-F142CE1738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4A9AC9-4973-464B-8B6E-A37EC5CBCDB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374EF1-0E8F-4822-9F59-F142CE1738B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4A9AC9-4973-464B-8B6E-A37EC5CBCDB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374EF1-0E8F-4822-9F59-F142CE1738B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4A9AC9-4973-464B-8B6E-A37EC5CBCDB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374EF1-0E8F-4822-9F59-F142CE173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C4A9AC9-4973-464B-8B6E-A37EC5CBCDB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374EF1-0E8F-4822-9F59-F142CE1738B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4A9AC9-4973-464B-8B6E-A37EC5CBCDB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374EF1-0E8F-4822-9F59-F142CE1738B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C4A9AC9-4973-464B-8B6E-A37EC5CBCDB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374EF1-0E8F-4822-9F59-F142CE1738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6967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0653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08504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43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03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4264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719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081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994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770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825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468"/>
            <a:ext cx="9144000" cy="6215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872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848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704856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ГОРА МИТРИДАТ.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ОБЕЛИСК СЛАВЫ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1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77686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ЭЛЬТИГЕН. ДЕСАНТНЫЙ КОРАБЛЬ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5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84784"/>
            <a:ext cx="8077200" cy="5040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</a:rPr>
              <a:t>АДЖИМУШКАЙСКИЕ КАМЕНОЛОМНИ</a:t>
            </a:r>
            <a:endParaRPr lang="ru-RU" sz="4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53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992888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rgbClr val="FF0000"/>
                </a:solidFill>
              </a:rPr>
              <a:t>ХРАМ ИОАННА ПРЕДТЕЧИ</a:t>
            </a:r>
            <a:endParaRPr lang="ru-RU" sz="4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2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84887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rgbClr val="FF0000"/>
                </a:solidFill>
              </a:rPr>
              <a:t>ПЛОЩАДЬ ИМ. ЛЕНИНА</a:t>
            </a:r>
            <a:endParaRPr lang="ru-RU" sz="4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56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776864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</a:rPr>
              <a:t>Символ города – золотой Грифон</a:t>
            </a:r>
            <a:endParaRPr lang="ru-RU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08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4442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</TotalTime>
  <Words>21</Words>
  <Application>Microsoft Office PowerPoint</Application>
  <PresentationFormat>Экран (4:3)</PresentationFormat>
  <Paragraphs>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Презентация PowerPoint</vt:lpstr>
      <vt:lpstr>Презентация PowerPoint</vt:lpstr>
      <vt:lpstr>ГОРА МИТРИДАТ. ОБЕЛИСК СЛАВЫ</vt:lpstr>
      <vt:lpstr>ЭЛЬТИГЕН. ДЕСАНТНЫЙ КОРАБЛЬ</vt:lpstr>
      <vt:lpstr>АДЖИМУШКАЙСКИЕ КАМЕНОЛОМНИ</vt:lpstr>
      <vt:lpstr>ХРАМ ИОАННА ПРЕДТЕЧИ</vt:lpstr>
      <vt:lpstr>ПЛОЩАДЬ ИМ. ЛЕНИНА</vt:lpstr>
      <vt:lpstr>Символ города – золотой Грифон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</cp:revision>
  <dcterms:created xsi:type="dcterms:W3CDTF">2016-02-15T11:40:29Z</dcterms:created>
  <dcterms:modified xsi:type="dcterms:W3CDTF">2016-02-25T07:32:11Z</dcterms:modified>
</cp:coreProperties>
</file>