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869" r:id="rId2"/>
  </p:sldMasterIdLst>
  <p:notesMasterIdLst>
    <p:notesMasterId r:id="rId29"/>
  </p:notesMasterIdLst>
  <p:handoutMasterIdLst>
    <p:handoutMasterId r:id="rId30"/>
  </p:handoutMasterIdLst>
  <p:sldIdLst>
    <p:sldId id="347" r:id="rId3"/>
    <p:sldId id="319" r:id="rId4"/>
    <p:sldId id="341" r:id="rId5"/>
    <p:sldId id="352" r:id="rId6"/>
    <p:sldId id="304" r:id="rId7"/>
    <p:sldId id="340" r:id="rId8"/>
    <p:sldId id="348" r:id="rId9"/>
    <p:sldId id="346" r:id="rId10"/>
    <p:sldId id="353" r:id="rId11"/>
    <p:sldId id="354" r:id="rId12"/>
    <p:sldId id="355" r:id="rId13"/>
    <p:sldId id="356" r:id="rId14"/>
    <p:sldId id="336" r:id="rId15"/>
    <p:sldId id="349" r:id="rId16"/>
    <p:sldId id="331" r:id="rId17"/>
    <p:sldId id="360" r:id="rId18"/>
    <p:sldId id="357" r:id="rId19"/>
    <p:sldId id="334" r:id="rId20"/>
    <p:sldId id="358" r:id="rId21"/>
    <p:sldId id="344" r:id="rId22"/>
    <p:sldId id="359" r:id="rId23"/>
    <p:sldId id="345" r:id="rId24"/>
    <p:sldId id="351" r:id="rId25"/>
    <p:sldId id="343" r:id="rId26"/>
    <p:sldId id="350" r:id="rId27"/>
    <p:sldId id="342" r:id="rId28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97613"/>
    <a:srgbClr val="CC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2" autoAdjust="0"/>
    <p:restoredTop sz="98046" autoAdjust="0"/>
  </p:normalViewPr>
  <p:slideViewPr>
    <p:cSldViewPr>
      <p:cViewPr>
        <p:scale>
          <a:sx n="50" d="100"/>
          <a:sy n="50" d="100"/>
        </p:scale>
        <p:origin x="-9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6-23T08:17:02.204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8F88C59-319B-4332-9A1D-2A62CFCB00D8}" type="datetimeFigureOut">
              <a:rPr lang="ru-RU" smtClean="0"/>
              <a:pPr/>
              <a:t>12.10.2015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16A41B8-7DC3-4DB6-84E4-E105629EAA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817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968B300D-05F0-4B43-940D-46DED5A791AD}" type="datetimeFigureOut">
              <a:pPr/>
              <a:t>12.10.2015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9B26CD33-4337-4529-948A-94F6960B2374}" type="slidenum"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7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9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pPr/>
              <a:t>12.10.2015</a:t>
            </a:fld>
            <a:endParaRPr kumimoji="0"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pPr/>
              <a:t>‹#›</a:t>
            </a:fld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ru-RU" smtClean="0"/>
              <a:pPr/>
              <a:t>12.10.2015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12.10.2015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comments" Target="../comments/commen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03499">
            <a:off x="702607" y="3612021"/>
            <a:ext cx="7848872" cy="1782688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9675" y="3835524"/>
            <a:ext cx="9144000" cy="30243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smtClean="0"/>
              <a:t> </a:t>
            </a:r>
            <a:r>
              <a:rPr lang="ru-RU" sz="2400"/>
              <a:t> </a:t>
            </a:r>
            <a:r>
              <a:rPr lang="ru-RU" sz="240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МУНИЦИПАЛЬНОЕ БЮДЖЕТНОЕ ДОШКОЛЬНОЕ              ОБРАЗОВАТЕЛЬНОЕ УЧРЕЖДЕНИЕ ГОРОДА КЕРЧИ РЕСПУБЛИКИ КРЫМ «ДЕТСКИЙ САД №</a:t>
            </a:r>
            <a:r>
              <a:rPr lang="ru-RU" sz="2400" dirty="0" smtClean="0">
                <a:solidFill>
                  <a:srgbClr val="FF0000"/>
                </a:solidFill>
              </a:rPr>
              <a:t> 63 «</a:t>
            </a:r>
            <a:r>
              <a:rPr lang="ru-RU" sz="4400" dirty="0" smtClean="0">
                <a:solidFill>
                  <a:srgbClr val="FF0000"/>
                </a:solidFill>
              </a:rPr>
              <a:t>Теремок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9" name="Солнце 8"/>
          <p:cNvSpPr/>
          <p:nvPr/>
        </p:nvSpPr>
        <p:spPr>
          <a:xfrm>
            <a:off x="0" y="-90979"/>
            <a:ext cx="2664296" cy="261847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 rot="19379943">
            <a:off x="644732" y="548679"/>
            <a:ext cx="1374833" cy="1339155"/>
          </a:xfrm>
          <a:prstGeom prst="smileyFac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Bravo_-_Etot_gorod_samyj_luchshij_gorod_na_Zemle_-_Golubye_trotuary_sinie_cvety_YArko-zheltye_tramvai_r_(get-tune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2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51776" cy="5904656"/>
          </a:xfrm>
        </p:spPr>
      </p:pic>
    </p:spTree>
    <p:extLst>
      <p:ext uri="{BB962C8B-B14F-4D97-AF65-F5344CB8AC3E}">
        <p14:creationId xmlns:p14="http://schemas.microsoft.com/office/powerpoint/2010/main" val="10441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62348" cy="5832648"/>
          </a:xfrm>
        </p:spPr>
      </p:pic>
    </p:spTree>
    <p:extLst>
      <p:ext uri="{BB962C8B-B14F-4D97-AF65-F5344CB8AC3E}">
        <p14:creationId xmlns:p14="http://schemas.microsoft.com/office/powerpoint/2010/main" val="21241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246510" cy="6381328"/>
          </a:xfrm>
        </p:spPr>
      </p:pic>
    </p:spTree>
    <p:extLst>
      <p:ext uri="{BB962C8B-B14F-4D97-AF65-F5344CB8AC3E}">
        <p14:creationId xmlns:p14="http://schemas.microsoft.com/office/powerpoint/2010/main" val="9604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390471.jp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/>
          <a:srcRect l="12974" r="12974"/>
          <a:stretch>
            <a:fillRect/>
          </a:stretch>
        </p:blipFill>
        <p:spPr>
          <a:xfrm>
            <a:off x="2240890" y="836712"/>
            <a:ext cx="5986951" cy="4536504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012"/>
            <a:ext cx="9143999" cy="687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71600" y="4581128"/>
            <a:ext cx="828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Аджимушкайские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каменоломни – это вечная память людям сражавшимся на территории Керченского полуострова в годы великой отечественной войны.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410"/>
          <a:stretch>
            <a:fillRect/>
          </a:stretch>
        </p:blipFill>
        <p:spPr>
          <a:xfrm>
            <a:off x="2483768" y="260648"/>
            <a:ext cx="4640305" cy="61722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4860032" y="3925271"/>
            <a:ext cx="3254896" cy="2755776"/>
          </a:xfrm>
        </p:spPr>
        <p:txBody>
          <a:bodyPr/>
          <a:lstStyle>
            <a:extLst/>
          </a:lstStyle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Песчаные пляжи, раскопки древнего Пантикапея прекрасно вписываются в развитые инфраструктуры города.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19"/>
            <a:ext cx="4474902" cy="32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2" y="260648"/>
            <a:ext cx="4398991" cy="3208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1132"/>
            <a:ext cx="451987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2630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4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419375" y="233241"/>
            <a:ext cx="8401097" cy="61722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nts-sky.pn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trees_j0202227.pn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8927" y="4125487"/>
            <a:ext cx="3949017" cy="2572168"/>
          </a:xfrm>
          <a:prstGeom prst="roundRect">
            <a:avLst>
              <a:gd name="adj" fmla="val 16667"/>
            </a:avLst>
          </a:prstGeom>
          <a:noFill/>
          <a:ln w="38100" cap="sq" cmpd="sng" algn="ctr">
            <a:noFill/>
            <a:prstDash val="solid"/>
            <a:miter lim="800000"/>
          </a:ln>
          <a:effectLst>
            <a:outerShdw blurRad="63500" dist="76200" dir="27000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" name="Octagon 9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/>
          <a:srcRect l="12500" r="12500"/>
          <a:stretch>
            <a:fillRect/>
          </a:stretch>
        </p:blipFill>
        <p:spPr>
          <a:xfrm>
            <a:off x="2164487" y="188640"/>
            <a:ext cx="4744165" cy="2731583"/>
          </a:xfrm>
          <a:prstGeom prst="rect">
            <a:avLst/>
          </a:prstGeom>
          <a:noFill/>
          <a:ln w="19050" cap="rnd" cmpd="sng" algn="ctr">
            <a:solidFill>
              <a:schemeClr val="tx1"/>
            </a:solidFill>
            <a:prstDash val="solid"/>
            <a:miter lim="800000"/>
          </a:ln>
          <a:effectLst>
            <a:innerShdw blurRad="50800" dist="50800" dir="13500000">
              <a:srgbClr val="000000">
                <a:alpha val="60000"/>
              </a:srgbClr>
            </a:innerShdw>
          </a:effectLst>
        </p:spPr>
      </p:pic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385894" y="3203473"/>
            <a:ext cx="8610600" cy="1752600"/>
          </a:xfrm>
        </p:spPr>
        <p:txBody>
          <a:bodyPr/>
          <a:lstStyle>
            <a:extLst/>
          </a:lstStyle>
          <a:p>
            <a:r>
              <a:rPr lang="ru-RU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Морские пейзажи, ими можно наслаждаться бесконечно</a:t>
            </a:r>
            <a:endParaRPr lang="ru-RU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" y="3852786"/>
            <a:ext cx="4368553" cy="29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74" y="17345"/>
            <a:ext cx="5350791" cy="31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31" y="3852786"/>
            <a:ext cx="4345301" cy="29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 b="10525"/>
          <a:stretch>
            <a:fillRect/>
          </a:stretch>
        </p:blipFill>
        <p:spPr>
          <a:xfrm>
            <a:off x="5004048" y="1556792"/>
            <a:ext cx="3657600" cy="2887269"/>
          </a:xfrm>
        </p:spPr>
      </p:pic>
    </p:spTree>
    <p:extLst>
      <p:ext uri="{BB962C8B-B14F-4D97-AF65-F5344CB8AC3E}">
        <p14:creationId xmlns:p14="http://schemas.microsoft.com/office/powerpoint/2010/main" val="15797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80919" cy="168552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  <a:ea typeface="Adobe Myungjo Std M" pitchFamily="18" charset="-128"/>
                <a:cs typeface="Adobe Arabic" pitchFamily="18" charset="-78"/>
              </a:rPr>
              <a:t>Мой любимый город.</a:t>
            </a:r>
            <a:endParaRPr lang="ru-RU" sz="3600" dirty="0">
              <a:solidFill>
                <a:srgbClr val="FF0000"/>
              </a:solidFill>
              <a:latin typeface="Arial Black" pitchFamily="34" charset="0"/>
              <a:ea typeface="Adobe Myungjo Std M" pitchFamily="18" charset="-128"/>
              <a:cs typeface="Adobe Arabic" pitchFamily="18" charset="-78"/>
            </a:endParaRPr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3347864" y="5078469"/>
            <a:ext cx="5040560" cy="2319605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97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endParaRPr lang="ru-RU" sz="2800" b="1" dirty="0">
              <a:solidFill>
                <a:srgbClr val="F97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j0313970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7904" y="2705562"/>
            <a:ext cx="4968552" cy="37477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" y="332656"/>
            <a:ext cx="3187487" cy="4745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67744" y="74753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Пляжи необыкновенной красоты, поражают своей девственной природой…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8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179512" y="476672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347638" y="404664"/>
            <a:ext cx="280831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275856" y="404664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971600" y="4653136"/>
            <a:ext cx="8784976" cy="1447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Уникальные памятники археологии, напоминающие нам о доисторическом происхождении города.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331640" y="6066905"/>
            <a:ext cx="2743200" cy="8073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172200" y="6278880"/>
            <a:ext cx="2743200" cy="45719"/>
          </a:xfrm>
        </p:spPr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0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44620" cy="5433466"/>
          </a:xfrm>
        </p:spPr>
      </p:pic>
    </p:spTree>
    <p:extLst>
      <p:ext uri="{BB962C8B-B14F-4D97-AF65-F5344CB8AC3E}">
        <p14:creationId xmlns:p14="http://schemas.microsoft.com/office/powerpoint/2010/main" val="18782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847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179512" y="295152"/>
            <a:ext cx="4536504" cy="6086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>
          <a:xfrm>
            <a:off x="5067299" y="188640"/>
            <a:ext cx="3911837" cy="308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51257" y="476672"/>
            <a:ext cx="37444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по настоящему солнечный город. Эффектно разукрашенные дома в некоторых районах, безусловно радуют взгляд.</a:t>
            </a:r>
            <a:endParaRPr lang="ru-RU" sz="36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b="10418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251520" y="260648"/>
            <a:ext cx="4457700" cy="59436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7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37112"/>
            <a:ext cx="8136904" cy="15933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Побывав однажды в Керчи, Вы запомните ее на всю жизнь!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752670" y="6381328"/>
            <a:ext cx="7772400" cy="5757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r="12556"/>
          <a:stretch>
            <a:fillRect/>
          </a:stretch>
        </p:blipFill>
        <p:spPr>
          <a:xfrm>
            <a:off x="179512" y="1484784"/>
            <a:ext cx="2808312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r="10052"/>
          <a:stretch>
            <a:fillRect/>
          </a:stretch>
        </p:blipFill>
        <p:spPr>
          <a:xfrm>
            <a:off x="3131840" y="1484784"/>
            <a:ext cx="2808312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12571"/>
          <a:stretch>
            <a:fillRect/>
          </a:stretch>
        </p:blipFill>
        <p:spPr>
          <a:xfrm>
            <a:off x="6084168" y="1484784"/>
            <a:ext cx="2789337" cy="27893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612576" y="-3123728"/>
            <a:ext cx="7781730" cy="43924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Керчь жемчужина восточного Крыма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>
          <a:xfrm>
            <a:off x="200742" y="5661248"/>
            <a:ext cx="8945489" cy="2880320"/>
          </a:xfrm>
        </p:spPr>
        <p:txBody>
          <a:bodyPr>
            <a:normAutofit/>
          </a:bodyPr>
          <a:lstStyle>
            <a:extLst/>
          </a:lstStyle>
          <a:p>
            <a:pPr marL="0" indent="0"/>
            <a:r>
              <a:rPr lang="ru-RU" sz="2800" b="1" i="1" dirty="0" smtClean="0">
                <a:solidFill>
                  <a:srgbClr val="FFFF00"/>
                </a:solidFill>
              </a:rPr>
              <a:t>Город между двух морей Черного и Азовского. Город памятников истории и архитектуры . Город – Герой.</a:t>
            </a:r>
            <a:endParaRPr lang="ru-RU" sz="2800" b="1" i="1" dirty="0">
              <a:solidFill>
                <a:srgbClr val="FFFF00"/>
              </a:solidFill>
            </a:endParaRPr>
          </a:p>
          <a:p>
            <a:pPr marL="0" indent="0"/>
            <a:endParaRPr lang="ru-RU" dirty="0"/>
          </a:p>
          <a:p>
            <a:pPr marL="0" indent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/>
          <a:srcRect l="17083" r="17083"/>
          <a:stretch>
            <a:fillRect/>
          </a:stretch>
        </p:blipFill>
        <p:spPr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5576" y="2147848"/>
            <a:ext cx="2162175" cy="2007377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/>
          <a:srcRect t="1667" b="1667"/>
          <a:stretch>
            <a:fillRect/>
          </a:stretch>
        </p:blipFill>
        <p:spPr>
          <a:xfrm>
            <a:off x="6804248" y="1196752"/>
            <a:ext cx="1800200" cy="290653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342">
            <a:off x="6085860" y="691245"/>
            <a:ext cx="2750862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57" y="1613232"/>
            <a:ext cx="2239887" cy="354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999">
            <a:off x="60071" y="1911155"/>
            <a:ext cx="3456384" cy="3155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29959" cy="6547470"/>
          </a:xfrm>
        </p:spPr>
      </p:pic>
    </p:spTree>
    <p:extLst>
      <p:ext uri="{BB962C8B-B14F-4D97-AF65-F5344CB8AC3E}">
        <p14:creationId xmlns:p14="http://schemas.microsoft.com/office/powerpoint/2010/main" val="25698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/>
          <a:srcRect t="106" b="106"/>
          <a:stretch>
            <a:fillRect/>
          </a:stretch>
        </p:blipFill>
        <p:spPr>
          <a:xfrm>
            <a:off x="255576" y="326316"/>
            <a:ext cx="8564896" cy="6423672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0" y="138654"/>
            <a:ext cx="9072237" cy="670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3861048"/>
            <a:ext cx="6912768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12700">
                  <a:solidFill>
                    <a:srgbClr val="CC00CC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центральная площадь города. </a:t>
            </a:r>
            <a:br>
              <a:rPr lang="ru-RU" sz="5400" b="1" i="1" dirty="0" smtClean="0">
                <a:ln w="12700">
                  <a:solidFill>
                    <a:srgbClr val="CC00CC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i="1" dirty="0" smtClean="0">
                <a:ln w="12700">
                  <a:solidFill>
                    <a:srgbClr val="CC00CC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им. Ленина</a:t>
            </a:r>
            <a:endParaRPr lang="ru-RU" sz="5400" b="1" i="1" dirty="0">
              <a:ln w="12700">
                <a:solidFill>
                  <a:srgbClr val="CC00CC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81" y="2813545"/>
            <a:ext cx="4032994" cy="323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51" y="39100"/>
            <a:ext cx="4054124" cy="290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" y="48023"/>
            <a:ext cx="491956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18642" y="5543707"/>
            <a:ext cx="3117310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подняться на гору Митридат, нужно пройти 436  ступенек.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6769" y="6051539"/>
            <a:ext cx="439248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Церковь </a:t>
            </a:r>
            <a:r>
              <a:rPr lang="ru-RU" sz="2000" b="1" dirty="0" smtClean="0">
                <a:solidFill>
                  <a:srgbClr val="FFFF00"/>
                </a:solidFill>
              </a:rPr>
              <a:t>Иоанна </a:t>
            </a:r>
            <a:r>
              <a:rPr lang="ru-RU" sz="2000" b="1" dirty="0">
                <a:solidFill>
                  <a:srgbClr val="FFFF00"/>
                </a:solidFill>
              </a:rPr>
              <a:t>Предтечи </a:t>
            </a:r>
            <a:r>
              <a:rPr lang="ru-RU" sz="2000" b="1" dirty="0" smtClean="0">
                <a:solidFill>
                  <a:srgbClr val="FFFF00"/>
                </a:solidFill>
              </a:rPr>
              <a:t>Х век .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8837" y="2244162"/>
            <a:ext cx="31683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Бывшая женская гимназия, зданию более 100 лет.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wipe/>
      </p:transition>
    </mc:Choice>
    <mc:Fallback xmlns="">
      <p:transition spd="slow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410"/>
          <a:stretch>
            <a:fillRect/>
          </a:stretch>
        </p:blipFill>
        <p:spPr>
          <a:xfrm>
            <a:off x="2195736" y="260648"/>
            <a:ext cx="4640305" cy="61722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6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496944" cy="1728192"/>
          </a:xfrm>
        </p:spPr>
        <p:txBody>
          <a:bodyPr/>
          <a:lstStyle/>
          <a:p>
            <a:r>
              <a:rPr lang="ru-RU" sz="3400" b="1" dirty="0" smtClean="0">
                <a:solidFill>
                  <a:srgbClr val="FFC000"/>
                </a:solidFill>
              </a:rPr>
              <a:t>Набережная любимое место </a:t>
            </a:r>
            <a:r>
              <a:rPr lang="ru-RU" sz="3400" b="1" dirty="0" err="1" smtClean="0">
                <a:solidFill>
                  <a:srgbClr val="FFC000"/>
                </a:solidFill>
              </a:rPr>
              <a:t>Керчан</a:t>
            </a:r>
            <a:endParaRPr lang="ru-RU" sz="3400" b="1" dirty="0">
              <a:solidFill>
                <a:srgbClr val="FFC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45" y="2266647"/>
            <a:ext cx="2406535" cy="18246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1772816"/>
            <a:ext cx="3008313" cy="460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688">
            <a:off x="51710" y="153887"/>
            <a:ext cx="3672544" cy="5355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99392"/>
            <a:ext cx="4260983" cy="275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6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892692" cy="5919520"/>
          </a:xfrm>
        </p:spPr>
      </p:pic>
    </p:spTree>
    <p:extLst>
      <p:ext uri="{BB962C8B-B14F-4D97-AF65-F5344CB8AC3E}">
        <p14:creationId xmlns:p14="http://schemas.microsoft.com/office/powerpoint/2010/main" val="27328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1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лассический фотоальбом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175</Words>
  <Application>Microsoft Office PowerPoint</Application>
  <PresentationFormat>Экран (4:3)</PresentationFormat>
  <Paragraphs>27</Paragraphs>
  <Slides>26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Классический фотоальбом</vt:lpstr>
      <vt:lpstr>Воздушный поток</vt:lpstr>
      <vt:lpstr>Презентация PowerPoint</vt:lpstr>
      <vt:lpstr>Мой любимый город.</vt:lpstr>
      <vt:lpstr>Керчь жемчужина восточного Крыма</vt:lpstr>
      <vt:lpstr>Презентация PowerPoint</vt:lpstr>
      <vt:lpstr>Презентация PowerPoint</vt:lpstr>
      <vt:lpstr>Презентация PowerPoint</vt:lpstr>
      <vt:lpstr>Презентация PowerPoint</vt:lpstr>
      <vt:lpstr>Набережная любимое место Керчан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Побывав однажды в Керчи, Вы запомните ее на всю жизнь!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2013-06-23T01:37:11Z</dcterms:created>
  <dcterms:modified xsi:type="dcterms:W3CDTF">2015-10-12T09:04:27Z</dcterms:modified>
</cp:coreProperties>
</file>