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869" r:id="rId2"/>
  </p:sldMasterIdLst>
  <p:notesMasterIdLst>
    <p:notesMasterId r:id="rId29"/>
  </p:notesMasterIdLst>
  <p:handoutMasterIdLst>
    <p:handoutMasterId r:id="rId30"/>
  </p:handoutMasterIdLst>
  <p:sldIdLst>
    <p:sldId id="347" r:id="rId3"/>
    <p:sldId id="319" r:id="rId4"/>
    <p:sldId id="341" r:id="rId5"/>
    <p:sldId id="352" r:id="rId6"/>
    <p:sldId id="304" r:id="rId7"/>
    <p:sldId id="340" r:id="rId8"/>
    <p:sldId id="348" r:id="rId9"/>
    <p:sldId id="346" r:id="rId10"/>
    <p:sldId id="353" r:id="rId11"/>
    <p:sldId id="354" r:id="rId12"/>
    <p:sldId id="355" r:id="rId13"/>
    <p:sldId id="356" r:id="rId14"/>
    <p:sldId id="336" r:id="rId15"/>
    <p:sldId id="349" r:id="rId16"/>
    <p:sldId id="331" r:id="rId17"/>
    <p:sldId id="360" r:id="rId18"/>
    <p:sldId id="357" r:id="rId19"/>
    <p:sldId id="334" r:id="rId20"/>
    <p:sldId id="358" r:id="rId21"/>
    <p:sldId id="344" r:id="rId22"/>
    <p:sldId id="359" r:id="rId23"/>
    <p:sldId id="345" r:id="rId24"/>
    <p:sldId id="351" r:id="rId25"/>
    <p:sldId id="343" r:id="rId26"/>
    <p:sldId id="350" r:id="rId27"/>
    <p:sldId id="342" r:id="rId28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97613"/>
    <a:srgbClr val="CC00CC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2" autoAdjust="0"/>
    <p:restoredTop sz="98046" autoAdjust="0"/>
  </p:normalViewPr>
  <p:slideViewPr>
    <p:cSldViewPr>
      <p:cViewPr>
        <p:scale>
          <a:sx n="50" d="100"/>
          <a:sy n="50" d="100"/>
        </p:scale>
        <p:origin x="-9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3-06-23T08:17:02.204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68F88C59-319B-4332-9A1D-2A62CFCB00D8}" type="datetimeFigureOut">
              <a:rPr lang="ru-RU" smtClean="0"/>
              <a:pPr/>
              <a:t>12.10.2015</a:t>
            </a:fld>
            <a:endParaRPr lang="ru-RU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B16A41B8-7DC3-4DB6-84E4-E105629EAA3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8817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968B300D-05F0-4B43-940D-46DED5A791AD}" type="datetimeFigureOut">
              <a:pPr/>
              <a:t>12.10.2015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9B26CD33-4337-4529-948A-94F6960B2374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7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90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ru-RU"/>
            </a:lvl1pPr>
            <a:extLst/>
          </a:lstStyle>
          <a:p>
            <a:r>
              <a:rPr kumimoji="0" lang="ru-RU"/>
              <a:t>Заголовок фотоальбома</a:t>
            </a:r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ru-RU"/>
            </a:pPr>
            <a:endParaRPr kumimoji="0" lang="ru-RU" sz="3200" b="0" i="1" u="none" strike="noStrike" kern="0" cap="none" spc="0" normalizeH="0" baseline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Щелкните, чтобы добавить дату и прочие сведения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смешан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lang="ru-RU" sz="16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, книжная с большой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ru-RU" sz="2400" baseline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 сверху: 1 книжная и 3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альбомных и 2 книж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 сверху: 3 книжных и 2 альбомны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квадрат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¥ل云玗İαЂôÁûÂÚ丫:Pïçtúrê Plå¢éhõlðér 表¥鷗字㌍ 表_W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W¥ل云玗İαЂôÁûÂÚ丫:Pïçtúrê Plå¢éhõlðér 表¥鷗字㌍ 表_W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W¥ل云玗İαЂÕØÚáÛ丫:Téxt Plàçèhòlðêr 表¥鷗字㌍_W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W¥ل云玗İαЂÕØÚáÛ丫:Téxt Plàçèhòlðêr 表¥鷗字㌍_W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Альбом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ôÁûÂÚ丫:Pïçtúrê Plå¢éhõlðér 表¥鷗字㌍ 表_W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W¥ل云玗İαЂÕØÚáÛ丫:Téxt Plàçèhòlðêr 表¥鷗字㌍_W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ru-RU" sz="1800" i="0"/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pPr/>
              <a:t>12.10.2015</a:t>
            </a:fld>
            <a:endParaRPr kumimoji="0" lang="ru-RU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2EC6F-6501-4E04-BD6C-A8A6CABB2C5B}" type="datetimeFigureOut">
              <a:rPr lang="ru-RU" smtClean="0"/>
              <a:pPr/>
              <a:t>12.10.2015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ru-RU" smtClean="0"/>
              <a:pPr/>
              <a:t>‹#›</a:t>
            </a:fld>
            <a:endParaRPr kumimoji="0"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ru-RU"/>
            </a:lvl1pPr>
            <a:extLst/>
          </a:lstStyle>
          <a:p>
            <a:r>
              <a:rPr kumimoji="0" lang="ru-RU"/>
              <a:t>Заголовок фотоальбома</a:t>
            </a: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Щелкните, чтобы добавить дату и прочие сведения</a:t>
            </a:r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ru-RU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ru-RU" baseline="0"/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ru-RU" sz="1800"/>
            </a:lvl1pPr>
            <a:extLst/>
          </a:lstStyle>
          <a:p>
            <a:pPr lvl="0"/>
            <a:r>
              <a:rPr kumimoji="0" lang="ru-RU"/>
              <a:t>Подзаголовок слайда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Альбомная (на весь экра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ru-RU" i="0"/>
              <a:t>Щелкните значок,</a:t>
            </a:r>
            <a:r>
              <a:rPr kumimoji="0" lang="ru-RU" i="0" baseline="0"/>
              <a:t> чтобы добавить </a:t>
            </a:r>
            <a:r>
              <a:rPr kumimoji="0" lang="ru-RU" i="0"/>
              <a:t>фотографию размером со всю страницу</a:t>
            </a:r>
            <a:endParaRPr kumimoji="0" lang="ru-RU" i="0" baseline="0"/>
          </a:p>
          <a:p>
            <a:pPr marL="0" marR="0" indent="0"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сверху, смешанна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Книжна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Альбомная (на весь экран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ru-RU" i="0"/>
              <a:t>Щелкните значок,</a:t>
            </a:r>
            <a:r>
              <a:rPr kumimoji="0" lang="ru-RU" i="0" baseline="0"/>
              <a:t> чтобы добавить </a:t>
            </a:r>
            <a:r>
              <a:rPr kumimoji="0" lang="ru-RU" i="0"/>
              <a:t>фотографию размером со всю страницу</a:t>
            </a:r>
            <a:endParaRPr kumimoji="0" lang="ru-RU" i="0" baseline="0"/>
          </a:p>
          <a:p>
            <a:pPr marL="0" marR="0" indent="0"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  <a:p>
            <a:pPr algn="ctr">
              <a:buFontTx/>
              <a:buNone/>
            </a:pPr>
            <a:endParaRPr kumimoji="0" lang="ru-RU" i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lang="ru-RU" baseline="0"/>
            </a:lvl1pPr>
            <a:extLst/>
          </a:lstStyle>
          <a:p>
            <a:r>
              <a:rPr kumimoji="0" lang="ru-RU"/>
              <a:t>Заголовок раздела</a:t>
            </a:r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lang="ru-RU" sz="1800"/>
            </a:lvl1pPr>
            <a:extLst/>
          </a:lstStyle>
          <a:p>
            <a:pPr lvl="0"/>
            <a:r>
              <a:rPr kumimoji="0" lang="ru-RU"/>
              <a:t>Подзаголовок слайда</a:t>
            </a:r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альбом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сверху, смешан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сверху, книжная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ru-RU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ru-RU" sz="120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lang="ru-RU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ru-RU" sz="120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ru-RU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 lang="ru-RU">
          <a:solidFill>
            <a:schemeClr val="tx2"/>
          </a:solidFill>
        </a:defRPr>
      </a:lvl2pPr>
      <a:lvl3pPr eaLnBrk="1" latinLnBrk="0" hangingPunct="1">
        <a:defRPr kumimoji="0" lang="ru-RU">
          <a:solidFill>
            <a:schemeClr val="tx2"/>
          </a:solidFill>
        </a:defRPr>
      </a:lvl3pPr>
      <a:lvl4pPr eaLnBrk="1" latinLnBrk="0" hangingPunct="1">
        <a:defRPr kumimoji="0" lang="ru-RU">
          <a:solidFill>
            <a:schemeClr val="tx2"/>
          </a:solidFill>
        </a:defRPr>
      </a:lvl4pPr>
      <a:lvl5pPr eaLnBrk="1" latinLnBrk="0" hangingPunct="1">
        <a:defRPr kumimoji="0" lang="ru-RU">
          <a:solidFill>
            <a:schemeClr val="tx2"/>
          </a:solidFill>
        </a:defRPr>
      </a:lvl5pPr>
      <a:lvl6pPr eaLnBrk="1" latinLnBrk="0" hangingPunct="1">
        <a:defRPr kumimoji="0" lang="ru-RU">
          <a:solidFill>
            <a:schemeClr val="tx2"/>
          </a:solidFill>
        </a:defRPr>
      </a:lvl6pPr>
      <a:lvl7pPr eaLnBrk="1" latinLnBrk="0" hangingPunct="1">
        <a:defRPr kumimoji="0" lang="ru-RU">
          <a:solidFill>
            <a:schemeClr val="tx2"/>
          </a:solidFill>
        </a:defRPr>
      </a:lvl7pPr>
      <a:lvl8pPr eaLnBrk="1" latinLnBrk="0" hangingPunct="1">
        <a:defRPr kumimoji="0" lang="ru-RU">
          <a:solidFill>
            <a:schemeClr val="tx2"/>
          </a:solidFill>
        </a:defRPr>
      </a:lvl8pPr>
      <a:lvl9pPr eaLnBrk="1" latinLnBrk="0" hangingPunct="1">
        <a:defRPr kumimoji="0" lang="ru-RU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lang="ru-RU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lang="ru-RU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lang="ru-RU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lang="ru-RU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lang="ru-RU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ru-RU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30C84A2-23CF-44F5-B813-5187ED5C7D1C}" type="datetimeFigureOut">
              <a:rPr kumimoji="0" lang="ru-RU" sz="1200" smtClean="0">
                <a:solidFill>
                  <a:schemeClr val="tx2"/>
                </a:solidFill>
              </a:rPr>
              <a:pPr/>
              <a:t>12.10.2015</a:t>
            </a:fld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endParaRPr kumimoji="0" lang="ru-RU" sz="120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fld id="{F99EC173-99AE-4773-AB25-02E469A13EAE}" type="slidenum">
              <a:rPr kumimoji="0" lang="ru-RU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ru-RU" sz="120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  <p:sldLayoutId id="2147483882" r:id="rId13"/>
    <p:sldLayoutId id="2147483883" r:id="rId14"/>
    <p:sldLayoutId id="2147483884" r:id="rId15"/>
    <p:sldLayoutId id="2147483885" r:id="rId16"/>
    <p:sldLayoutId id="2147483886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7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7.jp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8.xml"/><Relationship Id="rId6" Type="http://schemas.openxmlformats.org/officeDocument/2006/relationships/image" Target="../media/image3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0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11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2.xml"/><Relationship Id="rId6" Type="http://schemas.openxmlformats.org/officeDocument/2006/relationships/image" Target="../media/image20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.xml"/><Relationship Id="rId6" Type="http://schemas.openxmlformats.org/officeDocument/2006/relationships/comments" Target="../comments/comment1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4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603499">
            <a:off x="702607" y="3612021"/>
            <a:ext cx="7848872" cy="1782688"/>
          </a:xfr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19675" y="3835524"/>
            <a:ext cx="9144000" cy="30243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400" smtClean="0"/>
              <a:t> </a:t>
            </a:r>
            <a:r>
              <a:rPr lang="ru-RU" sz="2400"/>
              <a:t> </a:t>
            </a:r>
            <a:r>
              <a:rPr lang="ru-RU" sz="240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МУНИЦИПАЛЬНОЕ БЮДЖЕТНОЕ ДОШКОЛЬНОЕ              ОБРАЗОВАТЕЛЬНОЕ УЧРЕЖДЕНИЕ ГОРОДА КЕРЧИ РЕСПУБЛИКИ КРЫМ «ДЕТСКИЙ САД №</a:t>
            </a:r>
            <a:r>
              <a:rPr lang="ru-RU" sz="2400" dirty="0" smtClean="0">
                <a:solidFill>
                  <a:srgbClr val="FF0000"/>
                </a:solidFill>
              </a:rPr>
              <a:t> 63 «</a:t>
            </a:r>
            <a:r>
              <a:rPr lang="ru-RU" sz="4400" dirty="0" smtClean="0">
                <a:solidFill>
                  <a:srgbClr val="FF0000"/>
                </a:solidFill>
              </a:rPr>
              <a:t>Теремок</a:t>
            </a:r>
            <a:r>
              <a:rPr lang="ru-RU" sz="2400" dirty="0" smtClean="0">
                <a:solidFill>
                  <a:srgbClr val="FF0000"/>
                </a:solidFill>
              </a:rPr>
              <a:t>»</a:t>
            </a:r>
            <a:endParaRPr lang="ru-RU" sz="2400" dirty="0" smtClean="0">
              <a:solidFill>
                <a:srgbClr val="FF0000"/>
              </a:solidFill>
            </a:endParaRPr>
          </a:p>
        </p:txBody>
      </p:sp>
      <p:sp>
        <p:nvSpPr>
          <p:cNvPr id="9" name="Солнце 8"/>
          <p:cNvSpPr/>
          <p:nvPr/>
        </p:nvSpPr>
        <p:spPr>
          <a:xfrm>
            <a:off x="0" y="-90979"/>
            <a:ext cx="2664296" cy="261847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 rot="19379943">
            <a:off x="644732" y="548679"/>
            <a:ext cx="1374833" cy="1339155"/>
          </a:xfrm>
          <a:prstGeom prst="smileyFac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Bravo_-_Etot_gorod_samyj_luchshij_gorod_na_Zemle_-_Golubye_trotuary_sinie_cvety_YArko-zheltye_tramvai_r_(get-tune.net) (1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42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851776" cy="5904656"/>
          </a:xfrm>
        </p:spPr>
      </p:pic>
    </p:spTree>
    <p:extLst>
      <p:ext uri="{BB962C8B-B14F-4D97-AF65-F5344CB8AC3E}">
        <p14:creationId xmlns:p14="http://schemas.microsoft.com/office/powerpoint/2010/main" val="104413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662348" cy="5832648"/>
          </a:xfrm>
        </p:spPr>
      </p:pic>
    </p:spTree>
    <p:extLst>
      <p:ext uri="{BB962C8B-B14F-4D97-AF65-F5344CB8AC3E}">
        <p14:creationId xmlns:p14="http://schemas.microsoft.com/office/powerpoint/2010/main" val="212418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0648"/>
            <a:ext cx="6246510" cy="6381328"/>
          </a:xfrm>
        </p:spPr>
      </p:pic>
    </p:spTree>
    <p:extLst>
      <p:ext uri="{BB962C8B-B14F-4D97-AF65-F5344CB8AC3E}">
        <p14:creationId xmlns:p14="http://schemas.microsoft.com/office/powerpoint/2010/main" val="96046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390471.jpg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/>
          <a:srcRect l="12974" r="12974"/>
          <a:stretch>
            <a:fillRect/>
          </a:stretch>
        </p:blipFill>
        <p:spPr>
          <a:xfrm>
            <a:off x="2240890" y="836712"/>
            <a:ext cx="5986951" cy="4536504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012"/>
            <a:ext cx="9143999" cy="687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971600" y="4581128"/>
            <a:ext cx="828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Аджимушкайские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каменоломни – это вечная память людям сражавшимся на территории Керченского полуострова в годы великой отечественной войны.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r="12410"/>
          <a:stretch>
            <a:fillRect/>
          </a:stretch>
        </p:blipFill>
        <p:spPr>
          <a:xfrm>
            <a:off x="2483768" y="260648"/>
            <a:ext cx="4640305" cy="6172200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53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¥ل云玗İαЂÕØÚáÛ丫:Téxt Plàçèhòlðêr 表¥鷗字㌍_W 2"/>
          <p:cNvSpPr>
            <a:spLocks noGrp="1"/>
          </p:cNvSpPr>
          <p:nvPr>
            <p:ph type="body" sz="quarter" idx="11"/>
          </p:nvPr>
        </p:nvSpPr>
        <p:spPr>
          <a:xfrm>
            <a:off x="4860032" y="3925271"/>
            <a:ext cx="3254896" cy="2755776"/>
          </a:xfrm>
        </p:spPr>
        <p:txBody>
          <a:bodyPr/>
          <a:lstStyle>
            <a:extLst/>
          </a:lstStyle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Песчаные пляжи, раскопки древнего Пантикапея прекрасно вписываются в развитые инфраструктуры города.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19"/>
            <a:ext cx="4474902" cy="3208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2" y="260648"/>
            <a:ext cx="4398991" cy="32085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11132"/>
            <a:ext cx="4519874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" r="2630"/>
          <a:stretch>
            <a:fillRect/>
          </a:stretch>
        </p:blipFill>
        <p:spPr/>
      </p:pic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r="25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54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" b="120"/>
          <a:stretch>
            <a:fillRect/>
          </a:stretch>
        </p:blipFill>
        <p:spPr>
          <a:xfrm>
            <a:off x="419375" y="233241"/>
            <a:ext cx="8401097" cy="6172200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13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nts-sky.png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/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trees_j0202227.png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18927" y="4125487"/>
            <a:ext cx="3949017" cy="2572168"/>
          </a:xfrm>
          <a:prstGeom prst="roundRect">
            <a:avLst>
              <a:gd name="adj" fmla="val 16667"/>
            </a:avLst>
          </a:prstGeom>
          <a:noFill/>
          <a:ln w="38100" cap="sq" cmpd="sng" algn="ctr">
            <a:noFill/>
            <a:prstDash val="solid"/>
            <a:miter lim="800000"/>
          </a:ln>
          <a:effectLst>
            <a:outerShdw blurRad="63500" dist="76200" dir="2700000" algn="tl" rotWithShape="0">
              <a:srgbClr val="000000">
                <a:alpha val="70000"/>
              </a:srgbClr>
            </a:outerShdw>
            <a:softEdge rad="31750"/>
          </a:effectLst>
        </p:spPr>
      </p:pic>
      <p:pic>
        <p:nvPicPr>
          <p:cNvPr id="10" name="Octagon 9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/>
          <a:srcRect l="12500" r="12500"/>
          <a:stretch>
            <a:fillRect/>
          </a:stretch>
        </p:blipFill>
        <p:spPr>
          <a:xfrm>
            <a:off x="2164487" y="188640"/>
            <a:ext cx="4744165" cy="2731583"/>
          </a:xfrm>
          <a:prstGeom prst="rect">
            <a:avLst/>
          </a:prstGeom>
          <a:noFill/>
          <a:ln w="19050" cap="rnd" cmpd="sng" algn="ctr">
            <a:solidFill>
              <a:schemeClr val="tx1"/>
            </a:solidFill>
            <a:prstDash val="solid"/>
            <a:miter lim="800000"/>
          </a:ln>
          <a:effectLst>
            <a:innerShdw blurRad="50800" dist="50800" dir="13500000">
              <a:srgbClr val="000000">
                <a:alpha val="60000"/>
              </a:srgbClr>
            </a:innerShdw>
          </a:effectLst>
        </p:spPr>
      </p:pic>
      <p:sp>
        <p:nvSpPr>
          <p:cNvPr id="11" name="W¥ل云玗İαЂÕØÚáÛ丫:Téxt Plàçèhòlðêr 表¥鷗字㌍_W 10"/>
          <p:cNvSpPr>
            <a:spLocks noGrp="1"/>
          </p:cNvSpPr>
          <p:nvPr>
            <p:ph type="body" sz="quarter" idx="13"/>
          </p:nvPr>
        </p:nvSpPr>
        <p:spPr>
          <a:xfrm>
            <a:off x="385894" y="3203473"/>
            <a:ext cx="8610600" cy="1752600"/>
          </a:xfrm>
        </p:spPr>
        <p:txBody>
          <a:bodyPr/>
          <a:lstStyle>
            <a:extLst/>
          </a:lstStyle>
          <a:p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Морские пейзажи, ими можно наслаждаться бесконечно</a:t>
            </a:r>
            <a:endParaRPr lang="ru-RU" sz="2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" y="3852786"/>
            <a:ext cx="4368553" cy="2976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174" y="17345"/>
            <a:ext cx="5350791" cy="3146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31" y="3852786"/>
            <a:ext cx="4345301" cy="2976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5" b="10525"/>
          <a:stretch>
            <a:fillRect/>
          </a:stretch>
        </p:blipFill>
        <p:spPr>
          <a:xfrm>
            <a:off x="5004048" y="1556792"/>
            <a:ext cx="3657600" cy="2887269"/>
          </a:xfrm>
        </p:spPr>
      </p:pic>
    </p:spTree>
    <p:extLst>
      <p:ext uri="{BB962C8B-B14F-4D97-AF65-F5344CB8AC3E}">
        <p14:creationId xmlns:p14="http://schemas.microsoft.com/office/powerpoint/2010/main" val="157972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27584" y="260648"/>
            <a:ext cx="8080919" cy="168552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  <a:ea typeface="Adobe Myungjo Std M" pitchFamily="18" charset="-128"/>
                <a:cs typeface="Adobe Arabic" pitchFamily="18" charset="-78"/>
              </a:rPr>
              <a:t>Мой любимый город.</a:t>
            </a:r>
            <a:endParaRPr lang="ru-RU" sz="3600" dirty="0">
              <a:solidFill>
                <a:srgbClr val="FF0000"/>
              </a:solidFill>
              <a:latin typeface="Arial Black" pitchFamily="34" charset="0"/>
              <a:ea typeface="Adobe Myungjo Std M" pitchFamily="18" charset="-128"/>
              <a:cs typeface="Adobe Arabic" pitchFamily="18" charset="-78"/>
            </a:endParaRPr>
          </a:p>
        </p:txBody>
      </p:sp>
      <p:sp>
        <p:nvSpPr>
          <p:cNvPr id="17" name="Rectangle 16"/>
          <p:cNvSpPr>
            <a:spLocks noGrp="1"/>
          </p:cNvSpPr>
          <p:nvPr>
            <p:ph type="body" sz="quarter" idx="10"/>
          </p:nvPr>
        </p:nvSpPr>
        <p:spPr>
          <a:xfrm>
            <a:off x="3347864" y="5078469"/>
            <a:ext cx="5040560" cy="231960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976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</a:t>
            </a:r>
            <a:endParaRPr lang="ru-RU" sz="2800" b="1" dirty="0">
              <a:solidFill>
                <a:srgbClr val="F976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j0313970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07904" y="2705562"/>
            <a:ext cx="4968552" cy="374777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8" y="332656"/>
            <a:ext cx="3187487" cy="47458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267744" y="747530"/>
            <a:ext cx="5472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Пляжи необыкновенной красоты, поражают своей девственной природой…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289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444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>
          <a:xfrm>
            <a:off x="179512" y="476672"/>
            <a:ext cx="2880320" cy="3840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>
          <a:xfrm>
            <a:off x="6347638" y="404664"/>
            <a:ext cx="2808312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>
          <a:xfrm>
            <a:off x="3275856" y="404664"/>
            <a:ext cx="2952328" cy="3936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971600" y="4653136"/>
            <a:ext cx="8784976" cy="14478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Уникальные памятники археологии, напоминающие нам о доисторическом происхождении города.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1331640" y="6066905"/>
            <a:ext cx="2743200" cy="8073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>
          <a:xfrm>
            <a:off x="6172200" y="6278880"/>
            <a:ext cx="2743200" cy="45719"/>
          </a:xfrm>
        </p:spPr>
        <p:txBody>
          <a:bodyPr/>
          <a:lstStyle/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50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7244620" cy="5433466"/>
          </a:xfrm>
        </p:spPr>
      </p:pic>
    </p:spTree>
    <p:extLst>
      <p:ext uri="{BB962C8B-B14F-4D97-AF65-F5344CB8AC3E}">
        <p14:creationId xmlns:p14="http://schemas.microsoft.com/office/powerpoint/2010/main" val="187824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6" r="8476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>
          <a:xfrm>
            <a:off x="179512" y="295152"/>
            <a:ext cx="4536504" cy="60861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r="2501"/>
          <a:stretch>
            <a:fillRect/>
          </a:stretch>
        </p:blipFill>
        <p:spPr>
          <a:xfrm>
            <a:off x="5067299" y="188640"/>
            <a:ext cx="3911837" cy="3087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551257" y="476672"/>
            <a:ext cx="37444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по настоящему солнечный город. Эффектно разукрашенные дома в некоторых районах, безусловно радуют взгляд.</a:t>
            </a:r>
            <a:endParaRPr lang="ru-RU" sz="3600" b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581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18" b="10418"/>
          <a:stretch>
            <a:fillRect/>
          </a:stretch>
        </p:blipFill>
        <p:spPr/>
      </p:pic>
      <p:pic>
        <p:nvPicPr>
          <p:cNvPr id="5" name="Рисунок 4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251520" y="260648"/>
            <a:ext cx="4457700" cy="59436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r="25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75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437112"/>
            <a:ext cx="8136904" cy="159330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Побывав однажды в Керчи, Вы запомните ее на всю жизнь!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752670" y="6381328"/>
            <a:ext cx="7772400" cy="5757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6" r="12556"/>
          <a:stretch>
            <a:fillRect/>
          </a:stretch>
        </p:blipFill>
        <p:spPr>
          <a:xfrm>
            <a:off x="179512" y="1484784"/>
            <a:ext cx="2808312" cy="2808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2" r="10052"/>
          <a:stretch>
            <a:fillRect/>
          </a:stretch>
        </p:blipFill>
        <p:spPr>
          <a:xfrm>
            <a:off x="3131840" y="1484784"/>
            <a:ext cx="2808312" cy="2808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1" r="12571"/>
          <a:stretch>
            <a:fillRect/>
          </a:stretch>
        </p:blipFill>
        <p:spPr>
          <a:xfrm>
            <a:off x="6084168" y="1484784"/>
            <a:ext cx="2789337" cy="27893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6558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612576" y="-3123728"/>
            <a:ext cx="7781730" cy="4392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Керчь жемчужина восточного Крыма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body" sz="quarter" idx="14"/>
          </p:nvPr>
        </p:nvSpPr>
        <p:spPr>
          <a:xfrm>
            <a:off x="200742" y="5661248"/>
            <a:ext cx="8945489" cy="2880320"/>
          </a:xfrm>
        </p:spPr>
        <p:txBody>
          <a:bodyPr>
            <a:normAutofit/>
          </a:bodyPr>
          <a:lstStyle>
            <a:extLst/>
          </a:lstStyle>
          <a:p>
            <a:pPr marL="0" indent="0"/>
            <a:r>
              <a:rPr lang="ru-RU" sz="2800" b="1" i="1" dirty="0" smtClean="0">
                <a:solidFill>
                  <a:srgbClr val="FFFF00"/>
                </a:solidFill>
              </a:rPr>
              <a:t>Город между двух морей Черного и Азовского. Город памятников истории и архитектуры . Город – Герой.</a:t>
            </a:r>
            <a:endParaRPr lang="ru-RU" sz="2800" b="1" i="1" dirty="0">
              <a:solidFill>
                <a:srgbClr val="FFFF00"/>
              </a:solidFill>
            </a:endParaRPr>
          </a:p>
          <a:p>
            <a:pPr marL="0" indent="0"/>
            <a:endParaRPr lang="ru-RU" dirty="0"/>
          </a:p>
          <a:p>
            <a:pPr marL="0" indent="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sunflower_j0262344.png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/>
          <a:srcRect l="17083" r="17083"/>
          <a:stretch>
            <a:fillRect/>
          </a:stretch>
        </p:blipFill>
        <p:spPr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9" name="j0313979.jpg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55576" y="2147848"/>
            <a:ext cx="2162175" cy="2007377"/>
          </a:xfrm>
        </p:spPr>
      </p:pic>
      <p:pic>
        <p:nvPicPr>
          <p:cNvPr id="8" name="j0313971.jpg"/>
          <p:cNvPicPr>
            <a:picLocks noGrp="1" noChangeAspect="1"/>
          </p:cNvPicPr>
          <p:nvPr>
            <p:ph type="pic" sz="quarter" idx="16"/>
          </p:nvPr>
        </p:nvPicPr>
        <p:blipFill>
          <a:blip r:embed="rId6" cstate="print"/>
          <a:srcRect t="1667" b="1667"/>
          <a:stretch>
            <a:fillRect/>
          </a:stretch>
        </p:blipFill>
        <p:spPr>
          <a:xfrm>
            <a:off x="6804248" y="1196752"/>
            <a:ext cx="1800200" cy="290653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342">
            <a:off x="6085860" y="691245"/>
            <a:ext cx="2750862" cy="44644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257" y="1613232"/>
            <a:ext cx="2239887" cy="3541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6999">
            <a:off x="60071" y="1911155"/>
            <a:ext cx="3456384" cy="31554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29959" cy="6547470"/>
          </a:xfrm>
        </p:spPr>
      </p:pic>
    </p:spTree>
    <p:extLst>
      <p:ext uri="{BB962C8B-B14F-4D97-AF65-F5344CB8AC3E}">
        <p14:creationId xmlns:p14="http://schemas.microsoft.com/office/powerpoint/2010/main" val="256985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waterfall_j0262353.png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/>
          <a:srcRect t="106" b="106"/>
          <a:stretch>
            <a:fillRect/>
          </a:stretch>
        </p:blipFill>
        <p:spPr>
          <a:xfrm>
            <a:off x="255576" y="326316"/>
            <a:ext cx="8564896" cy="6423672"/>
          </a:xfrm>
          <a:prstGeom prst="rect">
            <a:avLst/>
          </a:prstGeom>
          <a:noFill/>
          <a:ln w="25400" cap="rnd" cmpd="sng" algn="ctr">
            <a:noFill/>
            <a:prstDash val="solid"/>
          </a:ln>
          <a:effectLst>
            <a:outerShdw blurRad="63500" dist="38100" dir="5400000">
              <a:srgbClr val="000000">
                <a:alpha val="43137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40" y="138654"/>
            <a:ext cx="9072237" cy="6709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23528" y="3861048"/>
            <a:ext cx="6912768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ln w="12700">
                  <a:solidFill>
                    <a:srgbClr val="CC00CC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 центральная площадь города. </a:t>
            </a:r>
            <a:br>
              <a:rPr lang="ru-RU" sz="5400" b="1" i="1" dirty="0" smtClean="0">
                <a:ln w="12700">
                  <a:solidFill>
                    <a:srgbClr val="CC00CC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5400" b="1" i="1" dirty="0" smtClean="0">
                <a:ln w="12700">
                  <a:solidFill>
                    <a:srgbClr val="CC00CC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им. Ленина</a:t>
            </a:r>
            <a:endParaRPr lang="ru-RU" sz="5400" b="1" i="1" dirty="0">
              <a:ln w="12700">
                <a:solidFill>
                  <a:srgbClr val="CC00CC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081" y="2813545"/>
            <a:ext cx="4032994" cy="3237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951" y="39100"/>
            <a:ext cx="4054124" cy="2900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3" y="48023"/>
            <a:ext cx="491956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918642" y="5543707"/>
            <a:ext cx="3117310" cy="101566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подняться на гору Митридат, нужно пройти 436  ступенек.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6769" y="6051539"/>
            <a:ext cx="4392488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FF00"/>
                </a:solidFill>
              </a:rPr>
              <a:t>Церковь </a:t>
            </a:r>
            <a:r>
              <a:rPr lang="ru-RU" sz="2000" b="1" dirty="0" smtClean="0">
                <a:solidFill>
                  <a:srgbClr val="FFFF00"/>
                </a:solidFill>
              </a:rPr>
              <a:t>Иоанна </a:t>
            </a:r>
            <a:r>
              <a:rPr lang="ru-RU" sz="2000" b="1" dirty="0">
                <a:solidFill>
                  <a:srgbClr val="FFFF00"/>
                </a:solidFill>
              </a:rPr>
              <a:t>Предтечи </a:t>
            </a:r>
            <a:r>
              <a:rPr lang="ru-RU" sz="2000" b="1" dirty="0" smtClean="0">
                <a:solidFill>
                  <a:srgbClr val="FFFF00"/>
                </a:solidFill>
              </a:rPr>
              <a:t>Х век .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8837" y="2244162"/>
            <a:ext cx="316835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Бывшая женская гимназия, зданию более 100 лет.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>
        <p:wipe/>
      </p:transition>
    </mc:Choice>
    <mc:Fallback xmlns="">
      <p:transition spd="slow" advTm="7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0" r="12410"/>
          <a:stretch>
            <a:fillRect/>
          </a:stretch>
        </p:blipFill>
        <p:spPr>
          <a:xfrm>
            <a:off x="2195736" y="260648"/>
            <a:ext cx="4640305" cy="6172200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6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941168"/>
            <a:ext cx="8496944" cy="1728192"/>
          </a:xfrm>
        </p:spPr>
        <p:txBody>
          <a:bodyPr/>
          <a:lstStyle/>
          <a:p>
            <a:r>
              <a:rPr lang="ru-RU" sz="3400" b="1" dirty="0" smtClean="0">
                <a:solidFill>
                  <a:srgbClr val="FFC000"/>
                </a:solidFill>
              </a:rPr>
              <a:t>Набережная любимое место </a:t>
            </a:r>
            <a:r>
              <a:rPr lang="ru-RU" sz="3400" b="1" dirty="0" err="1" smtClean="0">
                <a:solidFill>
                  <a:srgbClr val="FFC000"/>
                </a:solidFill>
              </a:rPr>
              <a:t>Керчан</a:t>
            </a:r>
            <a:endParaRPr lang="ru-RU" sz="3400" b="1" dirty="0">
              <a:solidFill>
                <a:srgbClr val="FFC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145" y="2266647"/>
            <a:ext cx="2406535" cy="182464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772816"/>
            <a:ext cx="3008313" cy="4602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9688">
            <a:off x="51710" y="153887"/>
            <a:ext cx="3672544" cy="5355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-99392"/>
            <a:ext cx="4260983" cy="2757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660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7892692" cy="5919520"/>
          </a:xfrm>
        </p:spPr>
      </p:pic>
    </p:spTree>
    <p:extLst>
      <p:ext uri="{BB962C8B-B14F-4D97-AF65-F5344CB8AC3E}">
        <p14:creationId xmlns:p14="http://schemas.microsoft.com/office/powerpoint/2010/main" val="273282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wipe/>
      </p:transition>
    </mc:Choice>
    <mc:Fallback xmlns="">
      <p:transition spd="slow" advTm="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|1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|1.1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9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1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лассический фотоальбом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ClassicPhotoAlbum</Template>
  <TotalTime>0</TotalTime>
  <Words>175</Words>
  <Application>Microsoft Office PowerPoint</Application>
  <PresentationFormat>Экран (4:3)</PresentationFormat>
  <Paragraphs>27</Paragraphs>
  <Slides>26</Slides>
  <Notes>8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Классический фотоальбом</vt:lpstr>
      <vt:lpstr>Воздушный поток</vt:lpstr>
      <vt:lpstr>Презентация PowerPoint</vt:lpstr>
      <vt:lpstr>Мой любимый город.</vt:lpstr>
      <vt:lpstr>Керчь жемчужина восточного Крыма</vt:lpstr>
      <vt:lpstr>Презентация PowerPoint</vt:lpstr>
      <vt:lpstr>Презентация PowerPoint</vt:lpstr>
      <vt:lpstr>Презентация PowerPoint</vt:lpstr>
      <vt:lpstr>Презентация PowerPoint</vt:lpstr>
      <vt:lpstr>Набережная любимое место Керчан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Побывав однажды в Керчи, Вы запомните ее на всю жизнь!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2013-06-23T01:37:11Z</dcterms:created>
  <dcterms:modified xsi:type="dcterms:W3CDTF">2015-10-12T09:04:27Z</dcterms:modified>
</cp:coreProperties>
</file>