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2" r:id="rId4"/>
    <p:sldId id="273" r:id="rId5"/>
    <p:sldId id="274" r:id="rId6"/>
    <p:sldId id="271" r:id="rId7"/>
    <p:sldId id="281" r:id="rId8"/>
    <p:sldId id="272" r:id="rId9"/>
    <p:sldId id="27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2532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3717032"/>
            <a:ext cx="4968552" cy="2334121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0F1-3370-4E18-8C14-8EE14E31FA46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BB57-F7BF-40F0-8359-D483DD3392A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1895476"/>
          </a:xfrm>
          <a:prstGeom prst="rect">
            <a:avLst/>
          </a:prstGeom>
          <a:noFill/>
        </p:spPr>
      </p:pic>
      <p:pic>
        <p:nvPicPr>
          <p:cNvPr id="12292" name="Picture 4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0"/>
            <a:ext cx="4762500" cy="1895476"/>
          </a:xfrm>
          <a:prstGeom prst="rect">
            <a:avLst/>
          </a:prstGeom>
          <a:noFill/>
        </p:spPr>
      </p:pic>
      <p:pic>
        <p:nvPicPr>
          <p:cNvPr id="12294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9174"/>
            <a:ext cx="4762500" cy="2028826"/>
          </a:xfrm>
          <a:prstGeom prst="rect">
            <a:avLst/>
          </a:prstGeom>
          <a:noFill/>
        </p:spPr>
      </p:pic>
      <p:pic>
        <p:nvPicPr>
          <p:cNvPr id="12300" name="Picture 12" descr="http://kid-info.ru/wp-content/uploads/2012/10/kak-nauchit-rebenka-risovat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736"/>
            <a:ext cx="2962588" cy="2203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2" name="Picture 14" descr="http://shkolazhizni.ru/img/content/i111/111865_or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428736"/>
            <a:ext cx="3011048" cy="2141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Овал 16"/>
          <p:cNvSpPr/>
          <p:nvPr userDrawn="1"/>
        </p:nvSpPr>
        <p:spPr>
          <a:xfrm>
            <a:off x="285720" y="3714752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04" name="Picture 16" descr="http://skarvit.ru/wp-content/uploads/2013/06/originnal_18322caffafb8d77c388c2a96f389d3b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14752"/>
            <a:ext cx="3170066" cy="2107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829174"/>
            <a:ext cx="4762500" cy="2028826"/>
          </a:xfrm>
          <a:prstGeom prst="rect">
            <a:avLst/>
          </a:prstGeom>
          <a:noFill/>
        </p:spPr>
      </p:pic>
      <p:sp>
        <p:nvSpPr>
          <p:cNvPr id="18" name="Овал 17"/>
          <p:cNvSpPr/>
          <p:nvPr userDrawn="1"/>
        </p:nvSpPr>
        <p:spPr>
          <a:xfrm>
            <a:off x="331912" y="1438260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 userDrawn="1"/>
        </p:nvSpPr>
        <p:spPr>
          <a:xfrm>
            <a:off x="5572132" y="1357298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8" name="Picture 10" descr="http://www.r46.ru/images/festival_logo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643050"/>
            <a:ext cx="2489696" cy="254850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0F1-3370-4E18-8C14-8EE14E31FA46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BB57-F7BF-40F0-8359-D483DD3392A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122" name="Picture 2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1895476"/>
          </a:xfrm>
          <a:prstGeom prst="rect">
            <a:avLst/>
          </a:prstGeom>
          <a:noFill/>
        </p:spPr>
      </p:pic>
      <p:pic>
        <p:nvPicPr>
          <p:cNvPr id="5124" name="Picture 4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762500" cy="1895476"/>
          </a:xfrm>
          <a:prstGeom prst="rect">
            <a:avLst/>
          </a:prstGeom>
          <a:noFill/>
        </p:spPr>
      </p:pic>
      <p:pic>
        <p:nvPicPr>
          <p:cNvPr id="5126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9174"/>
            <a:ext cx="4762500" cy="2028826"/>
          </a:xfrm>
          <a:prstGeom prst="rect">
            <a:avLst/>
          </a:prstGeom>
          <a:noFill/>
        </p:spPr>
      </p:pic>
      <p:pic>
        <p:nvPicPr>
          <p:cNvPr id="5128" name="Picture 8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4829174"/>
            <a:ext cx="4762500" cy="2028826"/>
          </a:xfrm>
          <a:prstGeom prst="rect">
            <a:avLst/>
          </a:prstGeom>
          <a:noFill/>
        </p:spPr>
      </p:pic>
      <p:pic>
        <p:nvPicPr>
          <p:cNvPr id="5130" name="Picture 10" descr="политра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293096"/>
            <a:ext cx="2016224" cy="20365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00F1-3370-4E18-8C14-8EE14E31FA46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FBB57-F7BF-40F0-8359-D483DD339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347864" y="4725144"/>
            <a:ext cx="5400600" cy="12687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i="1" dirty="0" smtClean="0">
                <a:solidFill>
                  <a:srgbClr val="7030A0"/>
                </a:solidFill>
              </a:rPr>
              <a:t>Муниципальное бюджетное дошкольное образовательное учреждение города Керчи Республики Крым «Детский сад №63 «Теремок»</a:t>
            </a:r>
            <a:endParaRPr lang="ru-RU" sz="1800" b="1" i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3429000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Организация ИЗО – деятельности дошкольников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95998"/>
            <a:ext cx="453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МЫ УЧИМСЯ ТВОРИТЬ!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5720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476672"/>
            <a:ext cx="4447728" cy="281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6727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3289303"/>
            <a:ext cx="4555232" cy="34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2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мл. гр. фото\IMG_4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4" y="476672"/>
            <a:ext cx="4321808" cy="29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садик 63\Изображение 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302" y="476672"/>
            <a:ext cx="4384999" cy="29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садик 63\Изображение 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3" y="3573015"/>
            <a:ext cx="4355399" cy="30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3974"/>
            <a:ext cx="352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МЫ УЧИМСЯ ТВОРИТЬ!</a:t>
            </a:r>
          </a:p>
        </p:txBody>
      </p:sp>
      <p:pic>
        <p:nvPicPr>
          <p:cNvPr id="9222" name="Picture 6" descr="C:\Users\Administrator\Desktop\мл. гр. фото\IMG_4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301" y="3573014"/>
            <a:ext cx="4384999" cy="30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2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48680"/>
            <a:ext cx="4176463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74994"/>
            <a:ext cx="4176463" cy="3006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3374993"/>
            <a:ext cx="4176462" cy="3006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76463" cy="273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2" y="139388"/>
            <a:ext cx="1150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Мы учимся в студии художественного творчества «Волшебная кисточка»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Фото 17 год\Фото с Дашиного телефона хорошие\DSCN5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1"/>
            <a:ext cx="4104456" cy="24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04664"/>
            <a:ext cx="633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                    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960440" cy="241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istrator\Desktop\Фото 17 год\Фото с Дашиного телефона хорошие\DSCN5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01008"/>
            <a:ext cx="408124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Фото 17 год\Фото с Дашиного телефона хорошие\DSCN4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25848"/>
            <a:ext cx="3960439" cy="28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88640"/>
            <a:ext cx="223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НАШИ РАБОТЫ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5" y="332656"/>
            <a:ext cx="83745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48680"/>
            <a:ext cx="8645525" cy="612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88640"/>
            <a:ext cx="88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Работа с пайетками – наш любимый вид творчества.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944041" cy="2664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7678" y="147990"/>
            <a:ext cx="927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ТЕАТРАЛИЗОВАННЫЕ ИРЫ КАК СРЕДСТВО РАЗВИТИЯ ХУДОЖЕСТВЕННЫХ СПОСОБНОСТЕЙ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Дуз 63\документы2\документы\воспетки\Фото театрализация\IMG_0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20688"/>
            <a:ext cx="39429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уз 63\документы2\документы\воспетки\Фото театрализация\IMG_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94404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уз 63\документы2\документы\воспетки\Фото театрализация\IMG_0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942970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6652"/>
            <a:ext cx="4320480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427091" cy="30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6652"/>
            <a:ext cx="4680520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09" y="3861048"/>
            <a:ext cx="403534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79070" y="3573016"/>
            <a:ext cx="34724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FF0000"/>
                </a:solidFill>
              </a:rPr>
              <a:t>Выставка семейного творчества «Приходи к нам , Дед Мороз»</a:t>
            </a:r>
            <a:endParaRPr lang="ru-RU" sz="9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70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 Windows</cp:lastModifiedBy>
  <cp:revision>33</cp:revision>
  <dcterms:created xsi:type="dcterms:W3CDTF">2014-07-28T19:48:48Z</dcterms:created>
  <dcterms:modified xsi:type="dcterms:W3CDTF">2017-11-17T11:42:46Z</dcterms:modified>
</cp:coreProperties>
</file>