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82" r:id="rId4"/>
    <p:sldId id="273" r:id="rId5"/>
    <p:sldId id="274" r:id="rId6"/>
    <p:sldId id="271" r:id="rId7"/>
    <p:sldId id="281" r:id="rId8"/>
    <p:sldId id="272" r:id="rId9"/>
    <p:sldId id="27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2532" y="-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95936" y="3717032"/>
            <a:ext cx="4968552" cy="2334121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400F1-3370-4E18-8C14-8EE14E31FA46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BB57-F7BF-40F0-8359-D483DD3392A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2290" name="Picture 2" descr="брызги краски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62500" cy="1895476"/>
          </a:xfrm>
          <a:prstGeom prst="rect">
            <a:avLst/>
          </a:prstGeom>
          <a:noFill/>
        </p:spPr>
      </p:pic>
      <p:pic>
        <p:nvPicPr>
          <p:cNvPr id="12292" name="Picture 4" descr="брызги краски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1500" y="0"/>
            <a:ext cx="4762500" cy="1895476"/>
          </a:xfrm>
          <a:prstGeom prst="rect">
            <a:avLst/>
          </a:prstGeom>
          <a:noFill/>
        </p:spPr>
      </p:pic>
      <p:pic>
        <p:nvPicPr>
          <p:cNvPr id="12294" name="Picture 6" descr="брызги краски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29174"/>
            <a:ext cx="4762500" cy="2028826"/>
          </a:xfrm>
          <a:prstGeom prst="rect">
            <a:avLst/>
          </a:prstGeom>
          <a:noFill/>
        </p:spPr>
      </p:pic>
      <p:pic>
        <p:nvPicPr>
          <p:cNvPr id="12300" name="Picture 12" descr="http://kid-info.ru/wp-content/uploads/2012/10/kak-nauchit-rebenka-risovat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428736"/>
            <a:ext cx="2962588" cy="22036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302" name="Picture 14" descr="http://shkolazhizni.ru/img/content/i111/111865_or.jp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1428736"/>
            <a:ext cx="3011048" cy="21416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Овал 16"/>
          <p:cNvSpPr/>
          <p:nvPr userDrawn="1"/>
        </p:nvSpPr>
        <p:spPr>
          <a:xfrm>
            <a:off x="285720" y="3714752"/>
            <a:ext cx="3249480" cy="21431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304" name="Picture 16" descr="http://skarvit.ru/wp-content/uploads/2013/06/originnal_18322caffafb8d77c388c2a96f389d3b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3714752"/>
            <a:ext cx="3170066" cy="21078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6" descr="брызги краски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4829174"/>
            <a:ext cx="4762500" cy="2028826"/>
          </a:xfrm>
          <a:prstGeom prst="rect">
            <a:avLst/>
          </a:prstGeom>
          <a:noFill/>
        </p:spPr>
      </p:pic>
      <p:sp>
        <p:nvSpPr>
          <p:cNvPr id="18" name="Овал 17"/>
          <p:cNvSpPr/>
          <p:nvPr userDrawn="1"/>
        </p:nvSpPr>
        <p:spPr>
          <a:xfrm>
            <a:off x="331912" y="1438260"/>
            <a:ext cx="3249480" cy="21431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 userDrawn="1"/>
        </p:nvSpPr>
        <p:spPr>
          <a:xfrm>
            <a:off x="5572132" y="1357298"/>
            <a:ext cx="3249480" cy="21431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8" name="Picture 10" descr="http://www.r46.ru/images/festival_logo.png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86116" y="1643050"/>
            <a:ext cx="2489696" cy="254850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400F1-3370-4E18-8C14-8EE14E31FA46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BB57-F7BF-40F0-8359-D483DD3392A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122" name="Picture 2" descr="брызги краски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62500" cy="1895476"/>
          </a:xfrm>
          <a:prstGeom prst="rect">
            <a:avLst/>
          </a:prstGeom>
          <a:noFill/>
        </p:spPr>
      </p:pic>
      <p:pic>
        <p:nvPicPr>
          <p:cNvPr id="5124" name="Picture 4" descr="брызги краски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0"/>
            <a:ext cx="4762500" cy="1895476"/>
          </a:xfrm>
          <a:prstGeom prst="rect">
            <a:avLst/>
          </a:prstGeom>
          <a:noFill/>
        </p:spPr>
      </p:pic>
      <p:pic>
        <p:nvPicPr>
          <p:cNvPr id="5126" name="Picture 6" descr="брызги краски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29174"/>
            <a:ext cx="4762500" cy="2028826"/>
          </a:xfrm>
          <a:prstGeom prst="rect">
            <a:avLst/>
          </a:prstGeom>
          <a:noFill/>
        </p:spPr>
      </p:pic>
      <p:pic>
        <p:nvPicPr>
          <p:cNvPr id="5128" name="Picture 8" descr="брызги краски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0" y="4829174"/>
            <a:ext cx="4762500" cy="2028826"/>
          </a:xfrm>
          <a:prstGeom prst="rect">
            <a:avLst/>
          </a:prstGeom>
          <a:noFill/>
        </p:spPr>
      </p:pic>
      <p:pic>
        <p:nvPicPr>
          <p:cNvPr id="5130" name="Picture 10" descr="политра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4293096"/>
            <a:ext cx="2016224" cy="203659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400F1-3370-4E18-8C14-8EE14E31FA46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FBB57-F7BF-40F0-8359-D483DD3392A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347864" y="4725144"/>
            <a:ext cx="5400600" cy="126875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b="1" i="1" dirty="0" smtClean="0">
                <a:solidFill>
                  <a:srgbClr val="7030A0"/>
                </a:solidFill>
              </a:rPr>
              <a:t>Муниципальное бюджетное дошкольное образовательное учреждение города Керчи Республики Крым «Детский сад №63 «Теремок»</a:t>
            </a:r>
            <a:endParaRPr lang="ru-RU" sz="1800" b="1" i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39952" y="3429000"/>
            <a:ext cx="47525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Организация ИЗО – деятельности дошкольников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7824" y="95998"/>
            <a:ext cx="4532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МЫ УЧИМСЯ ТВОРИТЬ!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6672"/>
            <a:ext cx="457200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504" y="476672"/>
            <a:ext cx="4447728" cy="2812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76727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752" y="3289303"/>
            <a:ext cx="4555232" cy="34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828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istrator\Desktop\мл. гр. фото\IMG_43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84" y="476672"/>
            <a:ext cx="4321808" cy="2915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Administrator\Desktop\садик 63\Изображение 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302" y="476672"/>
            <a:ext cx="4384999" cy="2915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Administrator\Desktop\садик 63\Изображение 5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93" y="3573015"/>
            <a:ext cx="4355399" cy="3023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91880" y="3974"/>
            <a:ext cx="3522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МЫ УЧИМСЯ ТВОРИТЬ!</a:t>
            </a:r>
          </a:p>
        </p:txBody>
      </p:sp>
      <p:pic>
        <p:nvPicPr>
          <p:cNvPr id="9222" name="Picture 6" descr="C:\Users\Administrator\Desktop\мл. гр. фото\IMG_433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301" y="3573014"/>
            <a:ext cx="4384999" cy="3023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27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548680"/>
            <a:ext cx="4176463" cy="27363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374994"/>
            <a:ext cx="4176463" cy="30063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2" y="3374993"/>
            <a:ext cx="4176462" cy="30063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548680"/>
            <a:ext cx="4176463" cy="27363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2" y="139388"/>
            <a:ext cx="11509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Мы учимся в студии художественного творчества «Волшебная кисточка»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48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istrator\Desktop\Фото 17 год\Фото с Дашиного телефона хорошие\DSCN51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1"/>
            <a:ext cx="4104456" cy="241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51720" y="404664"/>
            <a:ext cx="6336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                     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836712"/>
            <a:ext cx="3960440" cy="2417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Administrator\Desktop\Фото 17 год\Фото с Дашиного телефона хорошие\DSCN507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3501008"/>
            <a:ext cx="4081241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istrator\Desktop\Фото 17 год\Фото с Дашиного телефона хорошие\DSCN48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25848"/>
            <a:ext cx="3960439" cy="285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912" y="188640"/>
            <a:ext cx="2236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НАШИ РАБОТЫ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15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05" y="332656"/>
            <a:ext cx="8374552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333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548680"/>
            <a:ext cx="8645525" cy="6129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88640"/>
            <a:ext cx="8854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Работа с пайетками – наш любимый вид творчества.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36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/>
          <p:cNvPicPr>
            <a:picLocks noGrp="1"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20688"/>
            <a:ext cx="3944041" cy="26642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27678" y="147990"/>
            <a:ext cx="9271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ТЕАТРАЛИЗОВАННЫЕ ИРЫ КАК СРЕДСТВО РАЗВИТИЯ ХУДОЖЕСТВЕННЫХ СПОСОБНОСТЕЙ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D:\Дуз 63\документы2\документы\воспетки\Фото театрализация\IMG_02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620688"/>
            <a:ext cx="3942971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Дуз 63\документы2\документы\воспетки\Фото театрализация\IMG_02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29000"/>
            <a:ext cx="3944041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Дуз 63\документы2\документы\воспетки\Фото театрализация\IMG_02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429000"/>
            <a:ext cx="3942970" cy="309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770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96652"/>
            <a:ext cx="4320480" cy="307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73016"/>
            <a:ext cx="4427091" cy="304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96652"/>
            <a:ext cx="4680520" cy="307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809" y="3861048"/>
            <a:ext cx="4035341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79070" y="3573016"/>
            <a:ext cx="347242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b="1" i="1" dirty="0" smtClean="0">
                <a:solidFill>
                  <a:srgbClr val="FF0000"/>
                </a:solidFill>
              </a:rPr>
              <a:t>Выставка семейного творчества «Приходи к нам , Дед Мороз»</a:t>
            </a:r>
            <a:endParaRPr lang="ru-RU" sz="9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7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70</Words>
  <Application>Microsoft Office PowerPoint</Application>
  <PresentationFormat>Экран (4:3)</PresentationFormat>
  <Paragraphs>10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Пользователь Windows</cp:lastModifiedBy>
  <cp:revision>33</cp:revision>
  <dcterms:created xsi:type="dcterms:W3CDTF">2014-07-28T19:48:48Z</dcterms:created>
  <dcterms:modified xsi:type="dcterms:W3CDTF">2017-11-17T11:42:46Z</dcterms:modified>
</cp:coreProperties>
</file>