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9" r:id="rId9"/>
    <p:sldId id="267" r:id="rId10"/>
    <p:sldId id="265" r:id="rId11"/>
    <p:sldId id="266" r:id="rId12"/>
    <p:sldId id="270" r:id="rId13"/>
    <p:sldId id="271" r:id="rId14"/>
    <p:sldId id="272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1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F31F9-6B31-4786-ADFB-53F5A08C27B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8655F-0865-44E3-8CA9-D307F99AB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5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8655F-0865-44E3-8CA9-D307F99AB2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5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4" descr="C:\Documents and Settings\Admin\Рабочий стол\Рисунок1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7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7286644" y="6627168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41" name="Picture 1" descr="C:\Documents and Settings\Admin\Рабочий стол\Рисунок1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7358082" y="6627168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25.05.2017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25.05.2017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25.05.2017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25.05.2017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25.05.2017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25.05.2017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A107-847C-4ADD-948E-5838A0AB65AF}" type="datetimeFigureOut">
              <a:rPr lang="ru-RU" smtClean="0"/>
              <a:pPr/>
              <a:t>25.05.2017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Documents and Settings\Admin\Рабочий стол\Рисунок1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643834" y="6627168"/>
            <a:ext cx="15001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mg1.liveinternet.ru/images/attach/c/2/73/771/73771103_3733748_0_60a85_c8ba12c1_XL.jp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136" y="637218"/>
            <a:ext cx="6212223" cy="5312062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Картины из пайеток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643314"/>
            <a:ext cx="4572032" cy="288203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Воспитатель</a:t>
            </a:r>
          </a:p>
          <a:p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МБДОУ г. Керчи РК «Детский сад №63 «Теремок»</a:t>
            </a:r>
          </a:p>
          <a:p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Чичерова Н. Н.</a:t>
            </a:r>
            <a:endParaRPr lang="ru-RU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928802"/>
            <a:ext cx="6912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«РУКОДЕЛЬНИЦА»</a:t>
            </a:r>
          </a:p>
        </p:txBody>
      </p:sp>
      <p:pic>
        <p:nvPicPr>
          <p:cNvPr id="6" name="Рисунок 5" descr="пайетки своими руками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8417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а из пайеток 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19" l="9863" r="8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68" y="4869160"/>
            <a:ext cx="194421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8640960" cy="649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879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6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Настоящие произведения искусства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7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68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Готовая работа и шаблон для изготовления новой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10445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8760"/>
            <a:ext cx="40386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960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2008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2" y="1142984"/>
            <a:ext cx="3714776" cy="5072098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 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4428207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ru-RU" sz="9600" i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9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prstTxWarp prst="textArchDown">
              <a:avLst/>
            </a:prstTxWarp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Эта удивительная пайетка…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9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 Пайетка…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9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Столь </a:t>
            </a:r>
            <a:r>
              <a:rPr lang="ru-RU" sz="98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мило звучащее слово пришло к нам из французского языка и  </a:t>
            </a:r>
            <a:r>
              <a:rPr lang="ru-RU" sz="9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означало </a:t>
            </a:r>
            <a:r>
              <a:rPr lang="ru-RU" sz="98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«блестка, золотая песчинка». Так она и выглядит — маленький цветной кружочек с металлическим </a:t>
            </a:r>
            <a:r>
              <a:rPr lang="ru-RU" sz="9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блеском, </a:t>
            </a:r>
            <a:r>
              <a:rPr lang="ru-RU" sz="98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 дырочкой в середине, чтобы можно было прикрепить его к одежде или создать картину.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98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Современные пайетки изготавливаются из пластика и могут принимать причудливые формы, можно встретить пайетки любого вида: плоские, голографические, треугольные, прямоугольные, круглые.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9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Мастерицы </a:t>
            </a:r>
            <a:r>
              <a:rPr lang="ru-RU" sz="98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ручного труда создают при помощи разноцветных </a:t>
            </a:r>
            <a:r>
              <a:rPr lang="ru-RU" sz="9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 блёсток </a:t>
            </a:r>
            <a:r>
              <a:rPr lang="ru-RU" sz="98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изумительные броши, серьги и другие украшения.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98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А другие мастерицы придумывают разнообразные предметы для декорирования интерьера.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9800" b="1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нам нужно для работы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641064"/>
                </a:solidFill>
                <a:latin typeface="Times New Roman"/>
                <a:ea typeface="Times New Roman"/>
                <a:cs typeface="Times New Roman"/>
              </a:rPr>
              <a:t>Чтобы </a:t>
            </a:r>
            <a:r>
              <a:rPr lang="ru-RU" sz="2400" b="1" i="1" dirty="0" smtClean="0">
                <a:solidFill>
                  <a:srgbClr val="641064"/>
                </a:solidFill>
                <a:latin typeface="Times New Roman"/>
                <a:ea typeface="Times New Roman"/>
                <a:cs typeface="Times New Roman"/>
              </a:rPr>
              <a:t>получилась красиво </a:t>
            </a:r>
            <a:r>
              <a:rPr lang="ru-RU" sz="2400" b="1" i="1" dirty="0">
                <a:solidFill>
                  <a:srgbClr val="641064"/>
                </a:solidFill>
                <a:latin typeface="Times New Roman"/>
                <a:ea typeface="Times New Roman"/>
                <a:cs typeface="Times New Roman"/>
              </a:rPr>
              <a:t>оформленная картина из пайеток, потребуется следующее:</a:t>
            </a:r>
            <a:endParaRPr lang="ru-RU" sz="2400" b="1" i="1" dirty="0">
              <a:solidFill>
                <a:srgbClr val="641064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i="1" dirty="0">
                <a:solidFill>
                  <a:srgbClr val="641064"/>
                </a:solidFill>
                <a:latin typeface="Times New Roman"/>
                <a:ea typeface="Times New Roman"/>
                <a:cs typeface="Times New Roman"/>
              </a:rPr>
              <a:t>Основа с нанесенным рисунком и схема расположения пайеток разных цветов.</a:t>
            </a:r>
            <a:endParaRPr lang="ru-RU" sz="2400" b="1" i="1" dirty="0">
              <a:solidFill>
                <a:srgbClr val="641064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i="1" dirty="0">
                <a:solidFill>
                  <a:srgbClr val="641064"/>
                </a:solidFill>
                <a:latin typeface="Times New Roman"/>
                <a:ea typeface="Times New Roman"/>
                <a:cs typeface="Times New Roman"/>
              </a:rPr>
              <a:t>Пенопласт (если крепить пайетки на гвоздики).</a:t>
            </a:r>
            <a:endParaRPr lang="ru-RU" sz="2400" b="1" i="1" dirty="0">
              <a:solidFill>
                <a:srgbClr val="641064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i="1" dirty="0">
                <a:solidFill>
                  <a:srgbClr val="641064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b="1" i="1" dirty="0" smtClean="0">
                <a:solidFill>
                  <a:srgbClr val="641064"/>
                </a:solidFill>
                <a:latin typeface="Times New Roman"/>
                <a:ea typeface="Times New Roman"/>
                <a:cs typeface="Times New Roman"/>
              </a:rPr>
              <a:t>воздики (1,5 см.;2 см.; 3 см.)</a:t>
            </a:r>
            <a:endParaRPr lang="ru-RU" sz="2400" b="1" i="1" dirty="0">
              <a:solidFill>
                <a:srgbClr val="641064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i="1" dirty="0">
                <a:solidFill>
                  <a:srgbClr val="641064"/>
                </a:solidFill>
                <a:latin typeface="Times New Roman"/>
                <a:ea typeface="Times New Roman"/>
                <a:cs typeface="Times New Roman"/>
              </a:rPr>
              <a:t>Емкости для пайеток (по желанию) для удобства работы с мелкими элементами.</a:t>
            </a:r>
            <a:endParaRPr lang="ru-RU" sz="2400" b="1" i="1" dirty="0">
              <a:solidFill>
                <a:srgbClr val="641064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i="1" dirty="0">
                <a:solidFill>
                  <a:srgbClr val="641064"/>
                </a:solidFill>
                <a:latin typeface="Times New Roman"/>
                <a:ea typeface="Times New Roman"/>
                <a:cs typeface="Times New Roman"/>
              </a:rPr>
              <a:t>Пинцет (также при необходимости).</a:t>
            </a:r>
            <a:endParaRPr lang="ru-RU" sz="2400" b="1" i="1" dirty="0">
              <a:solidFill>
                <a:srgbClr val="641064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i="1" dirty="0">
                <a:solidFill>
                  <a:srgbClr val="641064"/>
                </a:solidFill>
                <a:latin typeface="Times New Roman"/>
                <a:ea typeface="Times New Roman"/>
                <a:cs typeface="Times New Roman"/>
              </a:rPr>
              <a:t>Рама для оформления картины</a:t>
            </a:r>
            <a:r>
              <a:rPr lang="ru-RU" sz="2400" b="1" i="1" dirty="0" smtClean="0">
                <a:solidFill>
                  <a:srgbClr val="641064"/>
                </a:solidFill>
                <a:latin typeface="Times New Roman"/>
                <a:ea typeface="Times New Roman"/>
                <a:cs typeface="Times New Roman"/>
              </a:rPr>
              <a:t>.(можно использовать пенопластовые багеты)</a:t>
            </a:r>
            <a:endParaRPr lang="ru-RU" sz="2400" b="1" i="1" dirty="0">
              <a:solidFill>
                <a:srgbClr val="641064"/>
              </a:solidFill>
              <a:ea typeface="Calibri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929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877272"/>
            <a:ext cx="7056784" cy="504056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solidFill>
                  <a:srgbClr val="6410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solidFill>
                  <a:srgbClr val="6410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работе</a:t>
            </a:r>
            <a:endParaRPr lang="ru-RU" sz="4000" b="1" i="1" spc="50" dirty="0">
              <a:ln w="11430"/>
              <a:solidFill>
                <a:srgbClr val="64106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88640"/>
            <a:ext cx="7560840" cy="5472608"/>
          </a:xfrm>
        </p:spPr>
      </p:pic>
    </p:spTree>
    <p:extLst>
      <p:ext uri="{BB962C8B-B14F-4D97-AF65-F5344CB8AC3E}">
        <p14:creationId xmlns:p14="http://schemas.microsoft.com/office/powerpoint/2010/main" val="141421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Изготавливаем шаблон будущей картины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176464" cy="52565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248472" cy="5256584"/>
          </a:xfrm>
        </p:spPr>
      </p:pic>
    </p:spTree>
    <p:extLst>
      <p:ext uri="{BB962C8B-B14F-4D97-AF65-F5344CB8AC3E}">
        <p14:creationId xmlns:p14="http://schemas.microsoft.com/office/powerpoint/2010/main" val="23921294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104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7" cy="649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726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36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Техника 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при выполнении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работы с пайетками для детей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392488" cy="4824536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536504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93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Индивидуальная работа с детьми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048231" cy="51845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906187" cy="5184576"/>
          </a:xfrm>
        </p:spPr>
      </p:pic>
    </p:spTree>
    <p:extLst>
      <p:ext uri="{BB962C8B-B14F-4D97-AF65-F5344CB8AC3E}">
        <p14:creationId xmlns:p14="http://schemas.microsoft.com/office/powerpoint/2010/main" val="30253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226</Words>
  <Application>Microsoft Office PowerPoint</Application>
  <PresentationFormat>Экран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Картины из пайеток</vt:lpstr>
      <vt:lpstr>Эта удивительная пайетка…</vt:lpstr>
      <vt:lpstr>Что нам нужно для работы</vt:lpstr>
      <vt:lpstr>Презентация PowerPoint</vt:lpstr>
      <vt:lpstr>Изготавливаем шаблон будущей картины</vt:lpstr>
      <vt:lpstr>Презентация PowerPoint</vt:lpstr>
      <vt:lpstr>Презентация PowerPoint</vt:lpstr>
      <vt:lpstr> Техника безопасности при выполнении работы с пайетками для детей </vt:lpstr>
      <vt:lpstr>Индивидуальная работа с детьми</vt:lpstr>
      <vt:lpstr>Презентация PowerPoint</vt:lpstr>
      <vt:lpstr>Презентация PowerPoint</vt:lpstr>
      <vt:lpstr>Настоящие произведения искусства</vt:lpstr>
      <vt:lpstr>Готовая работа и шаблон для изготовления новой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Пользователь Windows</cp:lastModifiedBy>
  <cp:revision>24</cp:revision>
  <dcterms:created xsi:type="dcterms:W3CDTF">2015-07-25T19:02:50Z</dcterms:created>
  <dcterms:modified xsi:type="dcterms:W3CDTF">2017-05-25T13:04:01Z</dcterms:modified>
</cp:coreProperties>
</file>