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4" r:id="rId2"/>
    <p:sldId id="300" r:id="rId3"/>
    <p:sldId id="292" r:id="rId4"/>
    <p:sldId id="280" r:id="rId5"/>
    <p:sldId id="258" r:id="rId6"/>
    <p:sldId id="259" r:id="rId7"/>
    <p:sldId id="260" r:id="rId8"/>
    <p:sldId id="261" r:id="rId9"/>
    <p:sldId id="263" r:id="rId10"/>
    <p:sldId id="309" r:id="rId11"/>
    <p:sldId id="265" r:id="rId12"/>
    <p:sldId id="274" r:id="rId13"/>
    <p:sldId id="31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7E913-444E-4492-ABF6-7B70C450EA36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D1B09-34E1-4224-BFAC-FF4C661A7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860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D1B09-34E1-4224-BFAC-FF4C661A7DF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044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014-07-26 17-35-01 Яндекс.Фотки - Google Chrome.png"/>
          <p:cNvPicPr>
            <a:picLocks noChangeAspect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>
          <a:xfrm>
            <a:off x="142844" y="142852"/>
            <a:ext cx="1571636" cy="6572296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142844" y="6500834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14480" y="142852"/>
            <a:ext cx="7286676" cy="65722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4" name="Picture 4" descr="http://img-fotki.yandex.ru/get/6504/16969765.37/0_68691_2deb58b6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14480" y="214290"/>
            <a:ext cx="7286676" cy="64294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28"/>
            <a:ext cx="7143800" cy="63579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1026" name="Picture 2" descr="C:\Documents and Settings\Admin\Рабочий стол\dles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799" y="188640"/>
            <a:ext cx="7176919" cy="640282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4048" y="2276872"/>
            <a:ext cx="30243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2000" b="1" i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Детям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подготовительной группы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3214686"/>
            <a:ext cx="53743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lang="ru-RU" sz="3600" b="1" i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298310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600" b="1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г.Керчь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Детский сад «Теремок»</a:t>
            </a: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C:\Users\учитель\Desktop\be5b2ff405ec919a67f352892f4f590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157161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учитель\Desktop\be5b2ff405ec919a67f352892f4f590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3143248"/>
            <a:ext cx="171451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175627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Зимушка - зима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928" y="212561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Северный полюс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40768"/>
            <a:ext cx="7200800" cy="53285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3" y="54868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ФИЗКУЛЬТ - МИНУТКА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00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00042"/>
            <a:ext cx="7143800" cy="5000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85984" y="1928802"/>
            <a:ext cx="54745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sz="66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00100"/>
            <a:ext cx="7128791" cy="58692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55776" y="260649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ГРАФИЧЕСКИЙ ДИКТАНТ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12" descr="dsc_8874_ww-33_RlivCurvP_2-e-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688" y="188640"/>
            <a:ext cx="7200800" cy="649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9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044113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dministrator\Desktop\Итоговые занятия 1 -е полугодие 2017 -2018 уч.г\Снежинка.jp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88640"/>
            <a:ext cx="8352927" cy="649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908720"/>
            <a:ext cx="6408712" cy="5256584"/>
          </a:xfrm>
        </p:spPr>
        <p:txBody>
          <a:bodyPr>
            <a:prstTxWarp prst="textStop">
              <a:avLst/>
            </a:prstTxWarp>
          </a:bodyPr>
          <a:lstStyle/>
          <a:p>
            <a:r>
              <a:rPr lang="ru-RU" sz="9600" dirty="0" smtClean="0">
                <a:gradFill flip="none" rotWithShape="1">
                  <a:gsLst>
                    <a:gs pos="37000">
                      <a:srgbClr val="FF33CC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59000">
                      <a:srgbClr val="CDD9F0"/>
                    </a:gs>
                    <a:gs pos="83000">
                      <a:srgbClr val="7030A0"/>
                    </a:gs>
                  </a:gsLst>
                  <a:lin ang="2700000" scaled="1"/>
                  <a:tileRect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СПАСИБО ЗА ВНИМАНИЕ</a:t>
            </a:r>
            <a:endParaRPr lang="ru-RU" sz="9600" dirty="0">
              <a:gradFill flip="none" rotWithShape="1">
                <a:gsLst>
                  <a:gs pos="37000">
                    <a:srgbClr val="FF33CC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59000">
                    <a:srgbClr val="CDD9F0"/>
                  </a:gs>
                  <a:gs pos="83000">
                    <a:srgbClr val="7030A0"/>
                  </a:gs>
                </a:gsLst>
                <a:lin ang="2700000" scaled="1"/>
                <a:tileRect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2137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357166"/>
            <a:ext cx="3000396" cy="25717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3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7166"/>
            <a:ext cx="2571767" cy="25717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images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357166"/>
            <a:ext cx="2286016" cy="25717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Рисунок 11" descr="snegurochka7 (1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3143248"/>
            <a:ext cx="2714644" cy="31432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Рисунок 15" descr="hello_html_3dc7601a.jpg"/>
          <p:cNvPicPr>
            <a:picLocks noChangeAspect="1"/>
          </p:cNvPicPr>
          <p:nvPr/>
        </p:nvPicPr>
        <p:blipFill>
          <a:blip r:embed="rId6">
            <a:biLevel thresh="50000"/>
          </a:blip>
          <a:stretch>
            <a:fillRect/>
          </a:stretch>
        </p:blipFill>
        <p:spPr>
          <a:xfrm>
            <a:off x="5857884" y="3071810"/>
            <a:ext cx="2928958" cy="32147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Рисунок 17" descr="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7554" y="3071810"/>
            <a:ext cx="2357454" cy="32147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картинки\novii_god_2011_12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285860"/>
            <a:ext cx="4929222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ЕТОДИСТ\Desktop\0_b584b_d6046f80_X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5" r="3001"/>
          <a:stretch/>
        </p:blipFill>
        <p:spPr bwMode="auto">
          <a:xfrm>
            <a:off x="2428860" y="1285860"/>
            <a:ext cx="5500726" cy="428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И_уносит_меня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34491" y="537321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142384" y="4214818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7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ello_html_m69bc55f5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7200799" cy="5904657"/>
          </a:xfrm>
          <a:prstGeom prst="rect">
            <a:avLst/>
          </a:prstGeom>
          <a:noFill/>
          <a:ln w="3175">
            <a:solidFill>
              <a:sysClr val="windowText" lastClr="00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547664" y="6224815"/>
            <a:ext cx="7596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 Зимой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солнце светит мало, небо покрыто тучами. Часто идёт снег.    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1ef04c4f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1"/>
            <a:ext cx="7128792" cy="5400599"/>
          </a:xfrm>
          <a:prstGeom prst="rect">
            <a:avLst/>
          </a:prstGeom>
          <a:noFill/>
          <a:ln w="3175">
            <a:solidFill>
              <a:sysClr val="windowText" lastClr="00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771800" y="5805264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Зимой люди делают кормушки для птиц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10800000" flipV="1">
            <a:off x="3203847" y="5517606"/>
            <a:ext cx="4752527" cy="1531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Зимой в лесу много снега.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Под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снегом спят медведи и ежи.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algn="ctr"/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ello_html_186c88be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88640"/>
            <a:ext cx="7269038" cy="5472608"/>
          </a:xfrm>
          <a:prstGeom prst="rect">
            <a:avLst/>
          </a:prstGeom>
          <a:noFill/>
          <a:ln w="3175">
            <a:solidFill>
              <a:sysClr val="windowText" lastClr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69364cdf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7200800" cy="4896544"/>
          </a:xfrm>
          <a:prstGeom prst="rect">
            <a:avLst/>
          </a:prstGeom>
          <a:noFill/>
          <a:ln w="3175">
            <a:solidFill>
              <a:sysClr val="windowText" lastClr="00000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2051720" y="5160242"/>
            <a:ext cx="691276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Зимой дети катаются на санках, лыжах.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Зимой лепят снеговиков, играют в снежки.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istrator\Desktop\image03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39"/>
            <a:ext cx="7344816" cy="6480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220072" y="4653136"/>
            <a:ext cx="20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8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859B"/>
      </a:hlink>
      <a:folHlink>
        <a:srgbClr val="20586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79</Words>
  <Application>Microsoft Office PowerPoint</Application>
  <PresentationFormat>Экран (4:3)</PresentationFormat>
  <Paragraphs>21</Paragraphs>
  <Slides>13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85</cp:revision>
  <dcterms:created xsi:type="dcterms:W3CDTF">2014-06-24T15:51:35Z</dcterms:created>
  <dcterms:modified xsi:type="dcterms:W3CDTF">2017-12-12T08:37:55Z</dcterms:modified>
</cp:coreProperties>
</file>