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sldIdLst>
    <p:sldId id="256" r:id="rId12"/>
    <p:sldId id="262" r:id="rId13"/>
    <p:sldId id="257" r:id="rId14"/>
    <p:sldId id="264" r:id="rId15"/>
    <p:sldId id="265" r:id="rId16"/>
    <p:sldId id="266" r:id="rId17"/>
    <p:sldId id="267" r:id="rId18"/>
    <p:sldId id="268" r:id="rId19"/>
    <p:sldId id="269" r:id="rId20"/>
    <p:sldId id="263" r:id="rId21"/>
    <p:sldId id="259" r:id="rId22"/>
    <p:sldId id="260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999FF"/>
    <a:srgbClr val="33CCCC"/>
    <a:srgbClr val="66FFFF"/>
    <a:srgbClr val="990099"/>
    <a:srgbClr val="660066"/>
    <a:srgbClr val="080808"/>
    <a:srgbClr val="000066"/>
    <a:srgbClr val="FFCCFF"/>
    <a:srgbClr val="008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993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829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063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396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595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175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890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110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879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8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812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861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755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675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023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10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140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555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071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2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270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183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57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0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6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31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0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2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0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68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06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33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69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15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70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49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14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8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41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06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76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71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48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3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49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8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8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3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72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01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320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98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79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65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17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59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246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3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88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57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7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235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16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734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887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00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65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3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624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327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899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120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433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29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784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19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187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9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160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06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802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626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860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12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202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518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248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1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756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414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646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835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839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902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589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412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241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5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574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401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508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208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212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70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605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643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03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0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0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7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3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9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1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5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1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8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9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3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2492896"/>
            <a:ext cx="4429156" cy="17933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МБДОУ г. Керчи РК «Детский сад №63 «Теремок»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Сиротина Елена Николаевна</a:t>
            </a: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1835696" y="43870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Мозаика из яичной </a:t>
            </a:r>
            <a:r>
              <a:rPr lang="ru-RU" sz="4000" b="1" i="1" dirty="0" smtClean="0">
                <a:solidFill>
                  <a:srgbClr val="C00000"/>
                </a:solidFill>
              </a:rPr>
              <a:t>скорлупы Техника «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Кракле</a:t>
            </a:r>
            <a:r>
              <a:rPr lang="ru-RU" sz="4000" b="1" i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Мастер - класс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0034" y="332657"/>
            <a:ext cx="7960398" cy="36003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Мы учимся искусству «</a:t>
            </a:r>
            <a:r>
              <a:rPr lang="ru-RU" sz="2800" b="1" dirty="0" err="1" smtClean="0">
                <a:solidFill>
                  <a:srgbClr val="C00000"/>
                </a:solidFill>
              </a:rPr>
              <a:t>Кракле</a:t>
            </a:r>
            <a:r>
              <a:rPr lang="ru-RU" sz="2800" b="1" dirty="0" smtClean="0">
                <a:solidFill>
                  <a:srgbClr val="C00000"/>
                </a:solidFill>
              </a:rPr>
              <a:t>» с удовольствием!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684076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853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68112"/>
          </a:xfrm>
        </p:spPr>
        <p:txBody>
          <a:bodyPr>
            <a:normAutofit/>
          </a:bodyPr>
          <a:lstStyle/>
          <a:p>
            <a:pPr algn="ctr" fontAlgn="base">
              <a:spcBef>
                <a:spcPts val="0"/>
              </a:spcBef>
              <a:buNone/>
              <a:defRPr/>
            </a:pPr>
            <a:endParaRPr lang="ru-RU" sz="2000" b="1" cap="all" dirty="0" smtClean="0">
              <a:ln w="9000" cmpd="sng">
                <a:solidFill>
                  <a:srgbClr val="660066"/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cs typeface="Arial" charset="0"/>
            </a:endParaRPr>
          </a:p>
          <a:p>
            <a:pPr algn="ctr">
              <a:buNone/>
              <a:defRPr/>
            </a:pPr>
            <a:endParaRPr lang="ru-RU" dirty="0" smtClean="0">
              <a:solidFill>
                <a:prstClr val="black"/>
              </a:solidFill>
              <a:latin typeface="Gabriola" pitchFamily="82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2" y="404664"/>
            <a:ext cx="8161173" cy="627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26469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60649"/>
            <a:ext cx="7848872" cy="638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75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6093296"/>
          </a:xfrm>
        </p:spPr>
        <p:txBody>
          <a:bodyPr>
            <a:normAutofit/>
          </a:bodyPr>
          <a:lstStyle/>
          <a:p>
            <a:pPr algn="ctr" fontAlgn="base">
              <a:spcBef>
                <a:spcPts val="0"/>
              </a:spcBef>
              <a:buNone/>
              <a:defRPr/>
            </a:pPr>
            <a:endParaRPr lang="ru-RU" sz="2000" b="1" cap="all" dirty="0" smtClean="0">
              <a:ln w="9000" cmpd="sng">
                <a:solidFill>
                  <a:srgbClr val="660066"/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cs typeface="Arial" charset="0"/>
            </a:endParaRPr>
          </a:p>
          <a:p>
            <a:pPr algn="ctr">
              <a:buNone/>
              <a:defRPr/>
            </a:pPr>
            <a:endParaRPr lang="ru-RU" dirty="0" smtClean="0">
              <a:solidFill>
                <a:prstClr val="black"/>
              </a:solidFill>
              <a:latin typeface="Gabriola" pitchFamily="82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619268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</a:t>
            </a:r>
            <a:r>
              <a:rPr lang="ru-RU" b="1" i="1" dirty="0" smtClean="0">
                <a:solidFill>
                  <a:srgbClr val="C00000"/>
                </a:solidFill>
              </a:rPr>
              <a:t>Работы, представленные на форуме педагогических работников ДОО  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                   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2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052736"/>
            <a:ext cx="5084638" cy="32335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36712"/>
            <a:ext cx="5904656" cy="5617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C00000"/>
                </a:solidFill>
                <a:ea typeface="Calibri"/>
                <a:cs typeface="Times New Roman"/>
              </a:rPr>
              <a:t>Много столетий назад китайские мастера стали применять яичную скорлупу в искусстве для изображения построек и крон цветущих деревьев. Таким образом, мастерам Востока удалось превратить существенный недостаток яичной скорлупы — хрупкость — в настоящее художественное достоинство. Эта техника создания узора из осколков скорлупы куриных яиц в виде трещинок, называется </a:t>
            </a:r>
            <a:r>
              <a:rPr lang="ru-RU" b="1" i="1" dirty="0">
                <a:solidFill>
                  <a:srgbClr val="C00000"/>
                </a:solidFill>
                <a:ea typeface="Calibri"/>
                <a:cs typeface="Times New Roman"/>
              </a:rPr>
              <a:t>КРАКЛЕ</a:t>
            </a:r>
            <a:r>
              <a:rPr lang="ru-RU" i="1" dirty="0">
                <a:solidFill>
                  <a:srgbClr val="C00000"/>
                </a:solidFill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C00000"/>
                </a:solidFill>
                <a:ea typeface="Calibri"/>
                <a:cs typeface="Times New Roman"/>
              </a:rPr>
              <a:t>Узором из яичной скорлупы можно украшать не только плоские предметы — всевозможные шкатулки и настенные панно, но и любые вазочки, тарелки и декоративные блюда. Можно научиться мастерить поделки, которые ничем не уступят настоящим произведениям искусства, если только аккуратно работать и тщательно отделывать мельчайшие детали мозаики.</a:t>
            </a:r>
          </a:p>
        </p:txBody>
      </p:sp>
    </p:spTree>
    <p:extLst>
      <p:ext uri="{BB962C8B-B14F-4D97-AF65-F5344CB8AC3E}">
        <p14:creationId xmlns:p14="http://schemas.microsoft.com/office/powerpoint/2010/main" val="230673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0034" y="476673"/>
            <a:ext cx="777240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Материал для изготовления </a:t>
            </a:r>
            <a:r>
              <a:rPr lang="ru-RU" sz="3600" b="1" dirty="0" err="1" smtClean="0">
                <a:solidFill>
                  <a:srgbClr val="C00000"/>
                </a:solidFill>
              </a:rPr>
              <a:t>Кракле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Для создания мозаики из яичной скорлупы понадобятся: </a:t>
            </a:r>
          </a:p>
          <a:p>
            <a:pPr algn="l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1.Яичная скорлупа (от  сырых яиц)</a:t>
            </a:r>
          </a:p>
          <a:p>
            <a:pPr algn="l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2.Основа под мозаику (лист плотного картона или любая вещь, которую вы хотите украсить);</a:t>
            </a:r>
            <a:b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3.Карандаш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;</a:t>
            </a:r>
            <a:b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4.Клей ПВА;</a:t>
            </a:r>
            <a:b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5.Кисточки (для клея и краски);</a:t>
            </a:r>
            <a:b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6.Пинцет или  зубочистки;</a:t>
            </a:r>
            <a:b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7.Нож, лезвие или скальпель;</a:t>
            </a:r>
          </a:p>
          <a:p>
            <a:pPr algn="l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8.Скалка</a:t>
            </a:r>
          </a:p>
          <a:p>
            <a:pPr algn="l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9.Дощечка для измельчения скорлупы</a:t>
            </a:r>
            <a:b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10.Краски: гуашь; пищевые красители для яиц; акриловые краски.</a:t>
            </a:r>
            <a:b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11.Лак.</a:t>
            </a:r>
            <a:endParaRPr lang="ru-RU" sz="2000" b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636" y="764704"/>
            <a:ext cx="6552728" cy="5380080"/>
          </a:xfrm>
        </p:spPr>
        <p:txBody>
          <a:bodyPr>
            <a:normAutofit/>
          </a:bodyPr>
          <a:lstStyle/>
          <a:p>
            <a:pPr algn="ctr" fontAlgn="base">
              <a:spcBef>
                <a:spcPts val="0"/>
              </a:spcBef>
              <a:buNone/>
              <a:defRPr/>
            </a:pPr>
            <a:endParaRPr lang="ru-RU" sz="2000" b="1" cap="all" dirty="0" smtClean="0">
              <a:ln w="9000" cmpd="sng">
                <a:solidFill>
                  <a:srgbClr val="660066"/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cs typeface="Arial" charset="0"/>
            </a:endParaRPr>
          </a:p>
          <a:p>
            <a:pPr algn="ctr">
              <a:buNone/>
              <a:defRPr/>
            </a:pPr>
            <a:endParaRPr lang="ru-RU" dirty="0" smtClean="0">
              <a:solidFill>
                <a:prstClr val="black"/>
              </a:solidFill>
              <a:latin typeface="Gabriola" pitchFamily="82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6912768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39537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Первичная обработка скорлупы для изготовления </a:t>
            </a:r>
            <a:r>
              <a:rPr lang="ru-RU" b="1" i="1" dirty="0" err="1" smtClean="0">
                <a:solidFill>
                  <a:srgbClr val="C00000"/>
                </a:solidFill>
              </a:rPr>
              <a:t>кракле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3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0034" y="332657"/>
            <a:ext cx="7744374" cy="720079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Окрашивание скорлупы пищевыми красителями для яиц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200800" cy="556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937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570092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72791" y="179348"/>
            <a:ext cx="597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Окрашивание скорлупы гуашевыми красками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7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0648"/>
            <a:ext cx="685800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187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143536"/>
          </a:xfrm>
        </p:spPr>
        <p:txBody>
          <a:bodyPr>
            <a:normAutofit/>
          </a:bodyPr>
          <a:lstStyle/>
          <a:p>
            <a:pPr algn="ctr" fontAlgn="base">
              <a:spcBef>
                <a:spcPts val="0"/>
              </a:spcBef>
              <a:buNone/>
              <a:defRPr/>
            </a:pPr>
            <a:endParaRPr lang="ru-RU" sz="2000" b="1" cap="all" dirty="0" smtClean="0">
              <a:ln w="9000" cmpd="sng">
                <a:solidFill>
                  <a:srgbClr val="660066"/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cs typeface="Arial" charset="0"/>
            </a:endParaRPr>
          </a:p>
          <a:p>
            <a:pPr algn="ctr">
              <a:buNone/>
              <a:defRPr/>
            </a:pPr>
            <a:endParaRPr lang="ru-RU" dirty="0" smtClean="0">
              <a:solidFill>
                <a:prstClr val="black"/>
              </a:solidFill>
              <a:latin typeface="Gabriola" pitchFamily="82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84887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504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04867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420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154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Презентация PowerPoint</vt:lpstr>
      <vt:lpstr>Презентация PowerPoint</vt:lpstr>
      <vt:lpstr>Материал для изготовления Кракле</vt:lpstr>
      <vt:lpstr>Презентация PowerPoint</vt:lpstr>
      <vt:lpstr>Окрашивание скорлупы пищевыми красителями для яиц</vt:lpstr>
      <vt:lpstr>Презентация PowerPoint</vt:lpstr>
      <vt:lpstr>Презентация PowerPoint</vt:lpstr>
      <vt:lpstr>Презентация PowerPoint</vt:lpstr>
      <vt:lpstr>Презентация PowerPoint</vt:lpstr>
      <vt:lpstr>Мы учимся искусству «Кракле» с удовольствием!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39</cp:revision>
  <dcterms:created xsi:type="dcterms:W3CDTF">2015-11-17T09:09:56Z</dcterms:created>
  <dcterms:modified xsi:type="dcterms:W3CDTF">2017-05-17T15:00:58Z</dcterms:modified>
</cp:coreProperties>
</file>